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61" r:id="rId4"/>
    <p:sldId id="260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6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Título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2" name="21 Subtítulo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20" name="1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Elipse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Elipse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6" name="5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8" name="7 Rectángulo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9" name="8 Proceso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Proceso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ircular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Elipse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Anillo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Marcador de título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Marcador de texto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4" name="23 Marcador de fecha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E909D78-1598-4E95-A2C7-E1E01603D2CD}" type="datetimeFigureOut">
              <a:rPr lang="es-MX" smtClean="0"/>
              <a:pPr/>
              <a:t>11/05/2015</a:t>
            </a:fld>
            <a:endParaRPr lang="es-MX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MX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6FBAC6E-DA9E-4E05-9FC2-CF062A5EEA59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15" name="14 Rectángulo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6134" y="285728"/>
            <a:ext cx="2209800" cy="8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5005833" y="4941168"/>
            <a:ext cx="3446463" cy="1270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altLang="es-MX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SOTO BALLINAS BLANCA ISABEL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11</a:t>
            </a:r>
            <a:r>
              <a:rPr kumimoji="0" lang="es-MX" altLang="es-MX" sz="1400" b="1" i="0" u="none" strike="noStrike" cap="none" normalizeH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DE 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MAYO DEL 2015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TAPACHULA, CHIAPAS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87624" y="1550800"/>
            <a:ext cx="726467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M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AESTRIA EN ADMINISTRACIÓN Y POLÍTICAS 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PÚBLICAS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DISEÑO Y ANÁLISIS DE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POLÍTICAS PÚBLICAS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DRA. C. ODALYS PEÑATE LÓPEZ.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ACTIVIDAD</a:t>
            </a:r>
            <a:r>
              <a:rPr kumimoji="0" lang="es-MX" altLang="es-MX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5: CUADRO SINÓPTICO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893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brir llave"/>
          <p:cNvSpPr/>
          <p:nvPr/>
        </p:nvSpPr>
        <p:spPr>
          <a:xfrm>
            <a:off x="1928794" y="285728"/>
            <a:ext cx="214314" cy="6286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4 CuadroTexto"/>
          <p:cNvSpPr txBox="1"/>
          <p:nvPr/>
        </p:nvSpPr>
        <p:spPr>
          <a:xfrm>
            <a:off x="928662" y="2857496"/>
            <a:ext cx="1071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 smtClean="0"/>
              <a:t>PASOS PARA ELABORAR POLITICAS PUBLICAS</a:t>
            </a:r>
            <a:endParaRPr lang="es-MX" sz="1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357422" y="500042"/>
            <a:ext cx="27146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Especificar los objetivos</a:t>
            </a:r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Análisis </a:t>
            </a:r>
            <a:r>
              <a:rPr lang="es-MX" dirty="0" smtClean="0"/>
              <a:t>de proyectos </a:t>
            </a:r>
            <a:r>
              <a:rPr lang="es-MX" dirty="0" smtClean="0"/>
              <a:t>específicos</a:t>
            </a:r>
          </a:p>
          <a:p>
            <a:endParaRPr lang="es-MX" dirty="0" smtClean="0"/>
          </a:p>
          <a:p>
            <a:r>
              <a:rPr lang="es-MX" dirty="0" smtClean="0"/>
              <a:t>Aprobación por la autoridad competente</a:t>
            </a:r>
          </a:p>
          <a:p>
            <a:endParaRPr lang="es-MX" dirty="0" smtClean="0"/>
          </a:p>
          <a:p>
            <a:r>
              <a:rPr lang="es-MX" dirty="0" smtClean="0"/>
              <a:t>Conformación de un equipo multidisciplinario</a:t>
            </a:r>
          </a:p>
          <a:p>
            <a:endParaRPr lang="es-MX" dirty="0" smtClean="0"/>
          </a:p>
          <a:p>
            <a:r>
              <a:rPr lang="es-MX" dirty="0" smtClean="0"/>
              <a:t>Elaboración de un plan estratégico</a:t>
            </a:r>
          </a:p>
          <a:p>
            <a:endParaRPr lang="es-MX" dirty="0" smtClean="0"/>
          </a:p>
          <a:p>
            <a:r>
              <a:rPr lang="es-MX" dirty="0" smtClean="0"/>
              <a:t>Institucionalizar procedimientos administrativos</a:t>
            </a:r>
            <a:endParaRPr lang="es-MX" dirty="0" smtClean="0"/>
          </a:p>
          <a:p>
            <a:endParaRPr lang="es-MX" dirty="0"/>
          </a:p>
        </p:txBody>
      </p:sp>
      <p:sp>
        <p:nvSpPr>
          <p:cNvPr id="7" name="6 Abrir llave"/>
          <p:cNvSpPr/>
          <p:nvPr/>
        </p:nvSpPr>
        <p:spPr>
          <a:xfrm>
            <a:off x="5072066" y="285728"/>
            <a:ext cx="142876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5357818" y="357166"/>
            <a:ext cx="3786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Microeconómicos, macroeconómicos, tecnologías, sociales, de equidad, políticos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2066" y="1428736"/>
            <a:ext cx="407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determina </a:t>
            </a:r>
            <a:r>
              <a:rPr lang="es-MX" dirty="0" smtClean="0"/>
              <a:t>el establecimiento de cambios generados por un proyecto </a:t>
            </a:r>
            <a:r>
              <a:rPr lang="es-MX" dirty="0" smtClean="0"/>
              <a:t>entre </a:t>
            </a:r>
            <a:r>
              <a:rPr lang="es-MX" dirty="0" smtClean="0"/>
              <a:t>el estado actual y </a:t>
            </a:r>
            <a:r>
              <a:rPr lang="es-MX" dirty="0" smtClean="0"/>
              <a:t>su planificación</a:t>
            </a:r>
            <a:endParaRPr lang="es-MX" dirty="0"/>
          </a:p>
        </p:txBody>
      </p:sp>
      <p:sp>
        <p:nvSpPr>
          <p:cNvPr id="10" name="9 Abrir llave"/>
          <p:cNvSpPr/>
          <p:nvPr/>
        </p:nvSpPr>
        <p:spPr>
          <a:xfrm>
            <a:off x="4929190" y="1285860"/>
            <a:ext cx="142876" cy="10715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5072066" y="3214686"/>
            <a:ext cx="407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necesita de trabajo integral para cubrir todas las áreas del proyecto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2066" y="4071942"/>
            <a:ext cx="407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Trabajar en base a metodología específica</a:t>
            </a:r>
            <a:endParaRPr lang="es-MX" dirty="0"/>
          </a:p>
        </p:txBody>
      </p:sp>
      <p:sp>
        <p:nvSpPr>
          <p:cNvPr id="13" name="12 Abrir llave"/>
          <p:cNvSpPr/>
          <p:nvPr/>
        </p:nvSpPr>
        <p:spPr>
          <a:xfrm>
            <a:off x="5000628" y="4071942"/>
            <a:ext cx="214314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13 Abrir llave"/>
          <p:cNvSpPr/>
          <p:nvPr/>
        </p:nvSpPr>
        <p:spPr>
          <a:xfrm>
            <a:off x="5072066" y="3286124"/>
            <a:ext cx="142876" cy="5715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xmlns="" val="280649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285852" y="857232"/>
            <a:ext cx="171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ESTUDIO DE </a:t>
            </a:r>
          </a:p>
          <a:p>
            <a:r>
              <a:rPr lang="es-MX" dirty="0" smtClean="0"/>
              <a:t>FACTIBILIDAD</a:t>
            </a:r>
            <a:endParaRPr lang="es-MX" dirty="0"/>
          </a:p>
        </p:txBody>
      </p:sp>
      <p:sp>
        <p:nvSpPr>
          <p:cNvPr id="5" name="4 CuadroTexto"/>
          <p:cNvSpPr txBox="1"/>
          <p:nvPr/>
        </p:nvSpPr>
        <p:spPr>
          <a:xfrm>
            <a:off x="3500430" y="500042"/>
            <a:ext cx="4643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Establecer si ocurre o no un déficit a satisfacer mediante la producción, con las características que la demanda exige que deba tener el bien y/o servicio.</a:t>
            </a:r>
            <a:endParaRPr lang="es-MX" dirty="0"/>
          </a:p>
        </p:txBody>
      </p:sp>
      <p:sp>
        <p:nvSpPr>
          <p:cNvPr id="6" name="5 Abrir llave"/>
          <p:cNvSpPr/>
          <p:nvPr/>
        </p:nvSpPr>
        <p:spPr>
          <a:xfrm>
            <a:off x="3071802" y="285728"/>
            <a:ext cx="285752" cy="1785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000100" y="42148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PANORAMA</a:t>
            </a:r>
            <a:endParaRPr lang="es-MX" dirty="0"/>
          </a:p>
        </p:txBody>
      </p:sp>
      <p:sp>
        <p:nvSpPr>
          <p:cNvPr id="9" name="8 CuadroTexto"/>
          <p:cNvSpPr txBox="1"/>
          <p:nvPr/>
        </p:nvSpPr>
        <p:spPr>
          <a:xfrm>
            <a:off x="2571736" y="2285992"/>
            <a:ext cx="2500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han </a:t>
            </a:r>
            <a:r>
              <a:rPr lang="es-MX" dirty="0" smtClean="0"/>
              <a:t>respondido a </a:t>
            </a:r>
            <a:r>
              <a:rPr lang="es-MX" dirty="0" smtClean="0"/>
              <a:t>intereses particulares </a:t>
            </a:r>
            <a:r>
              <a:rPr lang="es-MX" dirty="0" smtClean="0"/>
              <a:t>y </a:t>
            </a:r>
            <a:r>
              <a:rPr lang="es-MX" dirty="0" smtClean="0"/>
              <a:t>no </a:t>
            </a:r>
            <a:r>
              <a:rPr lang="es-MX" dirty="0" smtClean="0"/>
              <a:t>al </a:t>
            </a:r>
            <a:r>
              <a:rPr lang="es-MX" dirty="0" smtClean="0"/>
              <a:t>interés colectivo</a:t>
            </a:r>
            <a:endParaRPr lang="es-MX" dirty="0"/>
          </a:p>
        </p:txBody>
      </p:sp>
      <p:sp>
        <p:nvSpPr>
          <p:cNvPr id="10" name="9 CuadroTexto"/>
          <p:cNvSpPr txBox="1"/>
          <p:nvPr/>
        </p:nvSpPr>
        <p:spPr>
          <a:xfrm>
            <a:off x="5286380" y="2071678"/>
            <a:ext cx="364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ausencia de metas concretas y de criterios de evaluación de resultados, fallas en elaboración de presupuesto y planificación del gasto público.</a:t>
            </a:r>
            <a:endParaRPr lang="es-MX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572132" y="3571876"/>
            <a:ext cx="3143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crisis de confianza de inversores, empresarios y ciudadanos en </a:t>
            </a:r>
            <a:r>
              <a:rPr lang="es-MX" dirty="0" smtClean="0"/>
              <a:t>el </a:t>
            </a:r>
            <a:r>
              <a:rPr lang="es-MX" dirty="0" smtClean="0"/>
              <a:t>gobierno</a:t>
            </a:r>
            <a:endParaRPr lang="es-MX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643174" y="3571876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incertidumbre sobre la capacidad del país para encarar la frágil situación fiscal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643174" y="5429264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3714712" y="4786322"/>
            <a:ext cx="5072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inclusión </a:t>
            </a:r>
            <a:r>
              <a:rPr lang="es-MX" dirty="0" smtClean="0"/>
              <a:t>de una perspectiva de derechos humanos en las políticas </a:t>
            </a:r>
            <a:r>
              <a:rPr lang="es-MX" dirty="0" smtClean="0"/>
              <a:t>públicas; implementación </a:t>
            </a:r>
            <a:r>
              <a:rPr lang="es-MX" dirty="0" smtClean="0"/>
              <a:t>de los mecanismos de colaboración y coordinación entre los poderes de la Unión y los órdenes de Gobierno; la promoción y difusión de una cultura de derechos humanos y la debida armonización legislativa.</a:t>
            </a:r>
            <a:endParaRPr lang="es-MX" dirty="0"/>
          </a:p>
        </p:txBody>
      </p:sp>
      <p:sp>
        <p:nvSpPr>
          <p:cNvPr id="15" name="14 Abrir llave"/>
          <p:cNvSpPr/>
          <p:nvPr/>
        </p:nvSpPr>
        <p:spPr>
          <a:xfrm>
            <a:off x="2357422" y="2357430"/>
            <a:ext cx="285752" cy="40719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15 Abrir llave"/>
          <p:cNvSpPr/>
          <p:nvPr/>
        </p:nvSpPr>
        <p:spPr>
          <a:xfrm>
            <a:off x="5072066" y="2071678"/>
            <a:ext cx="214314" cy="1214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16 Abrir llave"/>
          <p:cNvSpPr/>
          <p:nvPr/>
        </p:nvSpPr>
        <p:spPr>
          <a:xfrm>
            <a:off x="5286380" y="3571876"/>
            <a:ext cx="285752" cy="8572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17 Abrir llave"/>
          <p:cNvSpPr/>
          <p:nvPr/>
        </p:nvSpPr>
        <p:spPr>
          <a:xfrm>
            <a:off x="3571868" y="4857760"/>
            <a:ext cx="285752" cy="16430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BIBLIOGRAFIA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MX" dirty="0" smtClean="0"/>
              <a:t>Aguilar Villanueva, Luis Felipe. Antología: la implementación de las políticas. Ed. Miguel Ángel Porrúa. Vol. I, II, III y IV. México. 2007. </a:t>
            </a:r>
          </a:p>
          <a:p>
            <a:pPr algn="just"/>
            <a:r>
              <a:rPr lang="es-MX" dirty="0" smtClean="0"/>
              <a:t>Myriam Cardozo </a:t>
            </a:r>
            <a:r>
              <a:rPr lang="es-MX" dirty="0" err="1" smtClean="0"/>
              <a:t>Brum</a:t>
            </a:r>
            <a:r>
              <a:rPr lang="es-MX" dirty="0" smtClean="0"/>
              <a:t>. La evaluación de las políticas públicas: problemas, metodologías, aportes y limitaciones.</a:t>
            </a:r>
          </a:p>
          <a:p>
            <a:pPr algn="just"/>
            <a:r>
              <a:rPr lang="es-MX" dirty="0" smtClean="0"/>
              <a:t>Eugene </a:t>
            </a:r>
            <a:r>
              <a:rPr lang="es-MX" dirty="0" err="1" smtClean="0"/>
              <a:t>Bardach</a:t>
            </a:r>
            <a:r>
              <a:rPr lang="es-MX" dirty="0" smtClean="0"/>
              <a:t>. Los ocho pasos para el análisis de las Políticas Públicas. Un Manual para la práctica Políticas </a:t>
            </a:r>
            <a:r>
              <a:rPr lang="es-MX" dirty="0" smtClean="0"/>
              <a:t>Públicas</a:t>
            </a:r>
          </a:p>
          <a:p>
            <a:pPr algn="just"/>
            <a:r>
              <a:rPr lang="es-MX" dirty="0" smtClean="0"/>
              <a:t>http://www.eumed.net/rev/cccss/11/jmvg.htm</a:t>
            </a:r>
          </a:p>
          <a:p>
            <a:pPr algn="just"/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io">
  <a:themeElements>
    <a:clrScheme name="Personalizado 1">
      <a:dk1>
        <a:sysClr val="windowText" lastClr="000000"/>
      </a:dk1>
      <a:lt1>
        <a:sysClr val="window" lastClr="FFFFFF"/>
      </a:lt1>
      <a:dk2>
        <a:srgbClr val="4F271C"/>
      </a:dk2>
      <a:lt2>
        <a:srgbClr val="FF0000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215</TotalTime>
  <Words>279</Words>
  <Application>Microsoft Office PowerPoint</Application>
  <PresentationFormat>Presentación en pantalla (4:3)</PresentationFormat>
  <Paragraphs>45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Solsticio</vt:lpstr>
      <vt:lpstr>Diapositiva 1</vt:lpstr>
      <vt:lpstr>Diapositiva 2</vt:lpstr>
      <vt:lpstr>Diapositiva 3</vt:lpstr>
      <vt:lpstr>BIBLIOGRAFIA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CHISTC06</dc:creator>
  <cp:lastModifiedBy>WINDOWS</cp:lastModifiedBy>
  <cp:revision>13</cp:revision>
  <dcterms:created xsi:type="dcterms:W3CDTF">2015-05-07T18:19:23Z</dcterms:created>
  <dcterms:modified xsi:type="dcterms:W3CDTF">2015-05-12T04:06:10Z</dcterms:modified>
</cp:coreProperties>
</file>