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042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7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4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561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8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96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949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9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62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26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23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A89C2-4D37-4F3A-8B4A-81409D8015C3}" type="datetimeFigureOut">
              <a:rPr lang="es-ES" smtClean="0"/>
              <a:t>24/10/2014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F6E51-9910-42E1-A0E5-D29D08F820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95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793504" y="2742212"/>
            <a:ext cx="3218656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DESARROLLO ECONÓMICO</a:t>
            </a:r>
            <a:endParaRPr lang="es-ES" dirty="0"/>
          </a:p>
        </p:txBody>
      </p:sp>
      <p:sp>
        <p:nvSpPr>
          <p:cNvPr id="6" name="5 Flecha izquierda"/>
          <p:cNvSpPr/>
          <p:nvPr/>
        </p:nvSpPr>
        <p:spPr>
          <a:xfrm flipV="1">
            <a:off x="2182594" y="3268224"/>
            <a:ext cx="62292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323528" y="2958236"/>
            <a:ext cx="1847056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TERRITORIO</a:t>
            </a:r>
            <a:endParaRPr lang="es-ES" dirty="0"/>
          </a:p>
        </p:txBody>
      </p:sp>
      <p:cxnSp>
        <p:nvCxnSpPr>
          <p:cNvPr id="9" name="8 Conector recto de flecha"/>
          <p:cNvCxnSpPr>
            <a:stCxn id="7" idx="4"/>
          </p:cNvCxnSpPr>
          <p:nvPr/>
        </p:nvCxnSpPr>
        <p:spPr>
          <a:xfrm>
            <a:off x="1247056" y="360630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Elipse"/>
          <p:cNvSpPr/>
          <p:nvPr/>
        </p:nvSpPr>
        <p:spPr>
          <a:xfrm>
            <a:off x="611560" y="4110364"/>
            <a:ext cx="1296144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LOCAL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1639233" y="4740746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827584" y="4758436"/>
            <a:ext cx="28803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Elipse"/>
          <p:cNvSpPr/>
          <p:nvPr/>
        </p:nvSpPr>
        <p:spPr>
          <a:xfrm>
            <a:off x="0" y="5334500"/>
            <a:ext cx="15836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URBANO</a:t>
            </a:r>
            <a:endParaRPr lang="es-ES" dirty="0"/>
          </a:p>
        </p:txBody>
      </p:sp>
      <p:sp>
        <p:nvSpPr>
          <p:cNvPr id="16" name="15 Elipse"/>
          <p:cNvSpPr/>
          <p:nvPr/>
        </p:nvSpPr>
        <p:spPr>
          <a:xfrm>
            <a:off x="1639233" y="5334500"/>
            <a:ext cx="12512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RURAL</a:t>
            </a:r>
            <a:endParaRPr lang="es-ES" dirty="0"/>
          </a:p>
        </p:txBody>
      </p:sp>
      <p:sp>
        <p:nvSpPr>
          <p:cNvPr id="17" name="16 Flecha abajo"/>
          <p:cNvSpPr/>
          <p:nvPr/>
        </p:nvSpPr>
        <p:spPr>
          <a:xfrm>
            <a:off x="4402832" y="3822332"/>
            <a:ext cx="45719" cy="6120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Elipse"/>
          <p:cNvSpPr/>
          <p:nvPr/>
        </p:nvSpPr>
        <p:spPr>
          <a:xfrm>
            <a:off x="3635896" y="4434400"/>
            <a:ext cx="1656184" cy="594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POLÍTICAS</a:t>
            </a:r>
            <a:endParaRPr lang="es-ES" dirty="0"/>
          </a:p>
        </p:txBody>
      </p:sp>
      <p:cxnSp>
        <p:nvCxnSpPr>
          <p:cNvPr id="20" name="19 Conector recto de flecha"/>
          <p:cNvCxnSpPr/>
          <p:nvPr/>
        </p:nvCxnSpPr>
        <p:spPr>
          <a:xfrm flipH="1">
            <a:off x="3635896" y="5046468"/>
            <a:ext cx="360040" cy="441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4968044" y="5019621"/>
            <a:ext cx="288557" cy="458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Elipse"/>
          <p:cNvSpPr/>
          <p:nvPr/>
        </p:nvSpPr>
        <p:spPr>
          <a:xfrm>
            <a:off x="2890481" y="5487673"/>
            <a:ext cx="1249471" cy="494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SOCIAL</a:t>
            </a:r>
            <a:endParaRPr lang="es-ES" dirty="0"/>
          </a:p>
        </p:txBody>
      </p:sp>
      <p:sp>
        <p:nvSpPr>
          <p:cNvPr id="27" name="26 Elipse"/>
          <p:cNvSpPr/>
          <p:nvPr/>
        </p:nvSpPr>
        <p:spPr>
          <a:xfrm>
            <a:off x="4213011" y="5478516"/>
            <a:ext cx="2087181" cy="494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ECONÓMICA</a:t>
            </a:r>
            <a:endParaRPr lang="es-ES" dirty="0"/>
          </a:p>
        </p:txBody>
      </p:sp>
      <p:sp>
        <p:nvSpPr>
          <p:cNvPr id="29" name="28 Flecha derecha"/>
          <p:cNvSpPr/>
          <p:nvPr/>
        </p:nvSpPr>
        <p:spPr>
          <a:xfrm>
            <a:off x="6012160" y="3268224"/>
            <a:ext cx="7200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Elipse"/>
          <p:cNvSpPr/>
          <p:nvPr/>
        </p:nvSpPr>
        <p:spPr>
          <a:xfrm>
            <a:off x="6732240" y="3003051"/>
            <a:ext cx="2411760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PLANES Y ESTRATÉGIAS</a:t>
            </a:r>
          </a:p>
        </p:txBody>
      </p:sp>
      <p:cxnSp>
        <p:nvCxnSpPr>
          <p:cNvPr id="32" name="31 Conector recto de flecha"/>
          <p:cNvCxnSpPr>
            <a:stCxn id="30" idx="4"/>
          </p:cNvCxnSpPr>
          <p:nvPr/>
        </p:nvCxnSpPr>
        <p:spPr>
          <a:xfrm>
            <a:off x="7938120" y="3579115"/>
            <a:ext cx="0" cy="5312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Elipse"/>
          <p:cNvSpPr/>
          <p:nvPr/>
        </p:nvSpPr>
        <p:spPr>
          <a:xfrm>
            <a:off x="6930262" y="4110364"/>
            <a:ext cx="201571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APLICACIÓN</a:t>
            </a:r>
            <a:endParaRPr lang="es-ES" dirty="0"/>
          </a:p>
        </p:txBody>
      </p:sp>
      <p:cxnSp>
        <p:nvCxnSpPr>
          <p:cNvPr id="36" name="35 Conector recto de flecha"/>
          <p:cNvCxnSpPr>
            <a:stCxn id="34" idx="4"/>
          </p:cNvCxnSpPr>
          <p:nvPr/>
        </p:nvCxnSpPr>
        <p:spPr>
          <a:xfrm>
            <a:off x="7938120" y="447040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Elipse"/>
          <p:cNvSpPr/>
          <p:nvPr/>
        </p:nvSpPr>
        <p:spPr>
          <a:xfrm>
            <a:off x="6942157" y="4806043"/>
            <a:ext cx="2051720" cy="5284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VIGILANCIA Y BENEFICIOS</a:t>
            </a:r>
            <a:endParaRPr lang="es-ES" dirty="0"/>
          </a:p>
        </p:txBody>
      </p:sp>
      <p:sp>
        <p:nvSpPr>
          <p:cNvPr id="40" name="39 Flecha arriba"/>
          <p:cNvSpPr/>
          <p:nvPr/>
        </p:nvSpPr>
        <p:spPr>
          <a:xfrm rot="19605834">
            <a:off x="3282331" y="1810625"/>
            <a:ext cx="121158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Flecha arriba"/>
          <p:cNvSpPr/>
          <p:nvPr/>
        </p:nvSpPr>
        <p:spPr>
          <a:xfrm rot="1826665">
            <a:off x="5439284" y="1801602"/>
            <a:ext cx="117039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41 Elipse"/>
          <p:cNvSpPr/>
          <p:nvPr/>
        </p:nvSpPr>
        <p:spPr>
          <a:xfrm>
            <a:off x="1763688" y="1420916"/>
            <a:ext cx="266200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MACROECONOMÍA</a:t>
            </a:r>
          </a:p>
        </p:txBody>
      </p:sp>
      <p:cxnSp>
        <p:nvCxnSpPr>
          <p:cNvPr id="44" name="43 Conector recto de flecha"/>
          <p:cNvCxnSpPr>
            <a:stCxn id="42" idx="2"/>
          </p:cNvCxnSpPr>
          <p:nvPr/>
        </p:nvCxnSpPr>
        <p:spPr>
          <a:xfrm flipH="1">
            <a:off x="1475656" y="1649516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Elipse"/>
          <p:cNvSpPr/>
          <p:nvPr/>
        </p:nvSpPr>
        <p:spPr>
          <a:xfrm>
            <a:off x="0" y="1446068"/>
            <a:ext cx="1498576" cy="3993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ECONOMÍA</a:t>
            </a:r>
          </a:p>
          <a:p>
            <a:pPr algn="ctr"/>
            <a:r>
              <a:rPr lang="es-MX" sz="1400" dirty="0" smtClean="0"/>
              <a:t>EXTERIOR</a:t>
            </a:r>
            <a:endParaRPr lang="es-ES" sz="1400" dirty="0"/>
          </a:p>
        </p:txBody>
      </p:sp>
      <p:cxnSp>
        <p:nvCxnSpPr>
          <p:cNvPr id="47" name="46 Conector recto de flecha"/>
          <p:cNvCxnSpPr>
            <a:stCxn id="45" idx="4"/>
          </p:cNvCxnSpPr>
          <p:nvPr/>
        </p:nvCxnSpPr>
        <p:spPr>
          <a:xfrm>
            <a:off x="749288" y="1845463"/>
            <a:ext cx="21273" cy="417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Elipse"/>
          <p:cNvSpPr/>
          <p:nvPr/>
        </p:nvSpPr>
        <p:spPr>
          <a:xfrm>
            <a:off x="0" y="2262694"/>
            <a:ext cx="2494054" cy="479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INNOVACIÓN Y TECNOLOGÍA</a:t>
            </a:r>
            <a:endParaRPr lang="es-ES" dirty="0"/>
          </a:p>
        </p:txBody>
      </p:sp>
      <p:sp>
        <p:nvSpPr>
          <p:cNvPr id="51" name="50 Elipse"/>
          <p:cNvSpPr/>
          <p:nvPr/>
        </p:nvSpPr>
        <p:spPr>
          <a:xfrm>
            <a:off x="4427984" y="1340768"/>
            <a:ext cx="2502277" cy="537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/>
              <a:t>ORGANISMOS</a:t>
            </a:r>
          </a:p>
          <a:p>
            <a:pPr algn="ctr"/>
            <a:r>
              <a:rPr lang="es-MX" sz="1600" dirty="0" smtClean="0"/>
              <a:t>INTERNACIONALES</a:t>
            </a:r>
            <a:endParaRPr lang="es-ES" sz="1600" dirty="0"/>
          </a:p>
        </p:txBody>
      </p:sp>
      <p:cxnSp>
        <p:nvCxnSpPr>
          <p:cNvPr id="53" name="52 Conector recto de flecha"/>
          <p:cNvCxnSpPr>
            <a:stCxn id="51" idx="6"/>
          </p:cNvCxnSpPr>
          <p:nvPr/>
        </p:nvCxnSpPr>
        <p:spPr>
          <a:xfrm>
            <a:off x="6930261" y="1609442"/>
            <a:ext cx="29703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Elipse"/>
          <p:cNvSpPr/>
          <p:nvPr/>
        </p:nvSpPr>
        <p:spPr>
          <a:xfrm>
            <a:off x="7227294" y="1465426"/>
            <a:ext cx="1916706" cy="392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300" dirty="0" smtClean="0"/>
              <a:t>INSTITUCIONES Y DEPENDENCIAS</a:t>
            </a:r>
            <a:endParaRPr lang="es-ES" sz="1300" dirty="0"/>
          </a:p>
        </p:txBody>
      </p:sp>
      <p:sp>
        <p:nvSpPr>
          <p:cNvPr id="62" name="61 Elipse"/>
          <p:cNvSpPr/>
          <p:nvPr/>
        </p:nvSpPr>
        <p:spPr>
          <a:xfrm>
            <a:off x="971600" y="188640"/>
            <a:ext cx="7632848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b="1" dirty="0" smtClean="0"/>
              <a:t>AGENDA DE DESARROLLO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594800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30</Words>
  <Application>Microsoft Office PowerPoint</Application>
  <PresentationFormat>Presentación en pantalla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MUNICIPIO DE TAPACHULA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TESORERIA</dc:creator>
  <cp:lastModifiedBy>TESORERIA</cp:lastModifiedBy>
  <cp:revision>4</cp:revision>
  <dcterms:created xsi:type="dcterms:W3CDTF">2014-10-25T04:10:54Z</dcterms:created>
  <dcterms:modified xsi:type="dcterms:W3CDTF">2014-10-25T04:38:01Z</dcterms:modified>
</cp:coreProperties>
</file>