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084168" y="1412776"/>
            <a:ext cx="1800200" cy="288032"/>
          </a:xfrm>
        </p:spPr>
        <p:txBody>
          <a:bodyPr>
            <a:normAutofit/>
          </a:bodyPr>
          <a:lstStyle/>
          <a:p>
            <a:r>
              <a:rPr lang="es-MX" sz="1100" dirty="0" smtClean="0">
                <a:latin typeface="Century Gothic" pitchFamily="34" charset="0"/>
              </a:rPr>
              <a:t>ENFOQUE REGIONAL</a:t>
            </a:r>
            <a:endParaRPr lang="es-MX" sz="1100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08920"/>
            <a:ext cx="1224136" cy="91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1979712" y="3996209"/>
            <a:ext cx="1584176" cy="31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PARTICIPACION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5868144" y="3964263"/>
            <a:ext cx="1512168" cy="3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BIENESTAR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3563888" y="2204864"/>
            <a:ext cx="20882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DESARROLLO ECONOMICO LOCAL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1715840" y="1412776"/>
            <a:ext cx="1863824" cy="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IMPACTO</a:t>
            </a:r>
            <a:endParaRPr lang="es-MX" sz="1100" dirty="0">
              <a:latin typeface="Century Gothic" pitchFamily="34" charset="0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220072" y="3429000"/>
            <a:ext cx="1296144" cy="535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915816" y="3429000"/>
            <a:ext cx="1080120" cy="535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5220072" y="1700808"/>
            <a:ext cx="129614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2771800" y="1700808"/>
            <a:ext cx="122413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encrypted-tbn3.gstatic.com/images?q=tbn:ANd9GcRwhTKQnixfHrEkfKLOzZJOxWk4yEGtXMpNwd0lfs2rv4KjewaB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44" y="4310453"/>
            <a:ext cx="931912" cy="9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6" descr="data:image/jpeg;base64,/9j/4AAQSkZJRgABAQAAAQABAAD/2wCEAAkGBxQTEhQUEhQWFhUXGRcYFxgXFxgaFxYXGBYYFxcYFRYYHCggGBolHRUVITEhJSkrLi4uGB8zODMsNygtLisBCgoKDg0OGxAQGywmICQsLDAsNywwLCwsLCwsLCwsLDQ0LCwsLCwsLCwsLCwsLCwsLCwsLCwsLCwsLCwsLCwsLP/AABEIANAA8gMBIgACEQEDEQH/xAAcAAABBQEBAQAAAAAAAAAAAAAFAQIDBAYHAAj/xABAEAABAgMGAwYDBwIGAQUAAAABAhEAAyEEBRIxQVEiYXEGMoGRofATscEHFEJSYtHhI/EVM0NygpJTFmNzg6L/xAAaAQACAwEBAAAAAAAAAAAAAAAABAIDBQEG/8QALhEAAgIBAwMDAgUFAQAAAAAAAAECAxEEEiETMUEiUWEFkRQjMnGBQqGx4fAk/9oADAMBAAIRAxEAPwDBgmPAQrQogAaAecOrzhwjzwAIFGPViRBhWgAjJMKmHmVSG4YAHnxhtd4VIhyEkqCQCSaAAOSdg1SekADWMOy16c40Nj7MLDG0n4KTknOYosaYQ5GW3lGpu2z2eWhSkWabhSQFrKASnh/qAuXoCDE1XJrJHcs4OcLlLABKVgHIlKgDzBaETMH5h/2jqPxZJWCEzScIAKkrAARwJYDUDifcgRMmTLV/olXMyjqXfEc8huc94Ud+JYwOR02VnJy74lHDkbsWHjHjNzqWGZ0846x9w/ELMkkD8SUh3OTl9Wb+IVVhnZGVJQC7ucQd6EBh70jvXeewLTr3OUJOoU/SHe846bP7PiYOOzScQGjhxuCBnygVO7EILkAppTAssOoUM/bRLrR8kXp/ZmHJhoEHrf2PnyiSj+onnwqDZvo/lASZLKVFKwUqH4VBiP3ixSUllFU63F8kSgd4imROqGLEdIFcPzhwPOHkQkAHkvHio7wohVCACPGd4QHnDgkR5SYAEcxGrrEkRKgAR49Hmj0AF+/rkm2RWGcOEngmpH9OZ0V+FX6TXrA4J9iO8WizJWlSFAKQoMpC+JKhzBjCX/2CPesrqH/hWoBQ/wDimFgofpVXnABg49Ek+WUKKFApUM0qBCk9UljDIAFliJgIriJUzIAJYYWhmOtI2nZHsr8Rps9JYF0pOTM7q/bpEoxcnhEZSUVlgW4uzc20kEAolvVR1H6Rr1yjdWS6JdlCkyEfEnsH1KBQvMVoWrgGfSsEDPKuGz0SKFYbLX4QOmRxHm28W7PZ0ywlKSAlQKiRmCoHU1Vi1Gepiy3bTW5Mqrc7LEl2Btx2EAlUwkzCSgkgnEQcQKdAlQyo2YzEX1IQhJ+LUqJVhZRdRUCfhp10q1GhbXbBLohGJR4WBDJ2xKGVcutYW67OsKxTllRmEgqDUOXw1HQgggaaZ55VSnJbe/8As1bHCHqkMmWsDEoy1snhySKkpG+jt4xYTeEsBgiZTNkFXqk8oMiwygKIfWrlyTR/ExYlYUpAow9d+geLY6ef7FctTDAD+/04UTD1S3piePItK8xKV4/yrx9INiTLUDQPzAiFMhLkM7c45KE4tJnY3QaBE22TGrKJBOQw1fQ6M3Txj0m8Esy8SDsoNlzy8PSD60U7sUZ0qmWxHI701gbS5Z1ST7ESUJbTllrkOcUbyuWVODLQlQ5jLo1fV6RMqypfEaV/DRudIlmoUljiBfQ0qf1COx57E+xiby7BS6/DVMQMxkodCCHr1gFa+xlpRWXhmj/qW6E/KOkzrUQeLElssTAcqjLZzvDVqSanemz82z5xdGTOdKMlyjjE+UpKsK0lCtlBnbNjkYgjq973VLtCCFsVUejFxsPkf2jml7WBVnWAqqXoWNXfInf6RxW84kV2abCzEpEQ4mFQIaRFoqNBh+KEaGqgAVUMMejzwAI0ej0egA7y8K/rnFNE+JPjQAQ3xccq0oCZyAoDuqBImI/2TBUdC45Rzy/Ow06W5kYp6PyjD8dI5oyW36a8o6cidD1ywa6wAcCUKtkod5JopPVOYMSISaACu2p5CO23jdsqeGnykTXoCpPE/wClYZQPjGWsvZyTJt05KcQlykoV/UWFBLoxrIUa4QKVc0MdjHLwclLasgvs/wBmylWOYwAwqKj3QDnnqKVG9I2MlBncCBhk5NUFW6lNkKBk8g8VJUz71UDBZ0PgS3GsgUWoack6Z55GbReMqSkBPeNB138PpDnFaFHum8lgITLDnP1I1cbQPnTDPU0sYUgl1mlT0zOVIisqZloPEWRiOYYqAd2Oz+caaxpShISkAJAA8T8zl5wpa43enPA1T+Tyu4Psd1JlCr4m4lanWo0/uMjF34yGOJq56aZ16Dy5RBedqCRnAu5ponzFFX+VLLEfnWQCH5AMTF0a1GPCKpTlN5kGkidN/wApkI/OoZ/7E69Yf/6ffvz5pPLAlI6DCT6xKq9NE6Q6zXk5ZWfziLU/BLMQHetz2qUHkLM0flolfhoelDGdsXaNYUpKwQxqkuCDri1EdAnzik4npqIF37c0i1JdXBMbhmJ7w5K/MnkfSJJ5xuWQTS4QPsPaLMGrZNm3Q+EG5V4S5gopt8nfn5Rya2S5tjnmXaBzQsPgmJfND+RBqCz5gwRsl6VTUjbI0HyiyWndqzFcEVaqXiR0idJfKu70fo0ObZvOtIzd13uHoasDXMD3pBiVbEEggFganKuwqaRn3UunkdquVnCLK5RyIzYNmOnjAyfdYrg4D+kgO+bjy0gstQoXcbUbrv6wgWdGPWIceC5SkjJ22y2hCVYSFKSxccKiKEhjQ8oy16LE5MxC0krbukYVAJJUQUaOSK5ZsY6XPJrQBnFdRrk40PnGF7RSlglaS60lRSNfhmgUlWZrpUUiM4trgZi96Sylyc+RLKVGWo904cXPMDptDiiCSkfEBKkuohl5Mo5PTJQz8dhFGYhix8K1IGh2UNd4nVY36ZLDFdVUs74dvOPDIkiPKEKIVUXChDHocUwqYAG4THok849AB1xMyHCbFJM2JEzIALomRLKtLaxRRMhZtvlyQFzcioJDN3i7OTpSADSWKXk4qxeuXIc4xnaRClT54ln/ADilB2TLlISkjopZw9AYOr7USEoUQqiUFRYhwlKcR6U1gRdU8LJmqS2LIHQdPdYZpg1yxeyWeB/3hMmWygCyTQa8usUbJY1zVOtJSAAUg1ZqjEp2OvlWLtpSJkwIZ0hSSaGqqV8B6qMHJygCUM+EJbZyHL6d1or1U0o5ZLTxzLCLYAAfk7a1CS/mGiBVrASXNCB55+dIEX1aT8M4CyhUdHqlTfhMYy39qwlLLLAULb6c+TQjpr4O3GB+3TTVeUHO0t/DJOw8ngP2X7QgCbKGisfgoAejRirRa51pUoWeUpQAIfRsxTcUaIZNy22yqFoWmgqoPVSfxBtd41FfWnjuI9CzHJ2Oz3mGib/EPOMJd99JUzAigJBzTQHxFc4M2K2hSgDluHp1cZx2WqoUlFvlkXpr8ZwbeyXgJqFIObH+4gLItswlObsD8nMD7ZeZKFCUAnQqeranYlqMN30irZLxMxahokZD1DitN8o7CyDlhEZVyjE0N9SUWqUZE080qHelLHdWDy21BaOb2eYZE0yJ7JmIIBq4KSKLSrVJ0b6Ru1WpjWvvLyrATtddZtckTZYa0SgSAGOOW7qRzIbEObjWLoRlB5zwQnOE47Wiqu8cKmQOJsxkkO4JfWmUG7BbSgJxZgVdx57CMVdtrSqUEpqWdz6u9STlBqz20KASumFn5FmryLAeMZ31HmSUnwOaJxhW3Fc+Ta3XeDuasagOKCtSOe2gbnF02zho9Q2j1dunnGQRNUNKhqgMpWZq2XPx3i0m9CAynqD1AABB0bPlCcl0ks859h2E1P4C868vzB2/SRxAPmksTzgJfJTMqldQSUFwaMKMakHiziK02tbuGq5dzR2qej+ogJeUxlIc1SWJADVL6VOYoRSIyy4txGaoKTwB7ZaVy5j8LDQ0FRmwyoM4sWqy4xTPTdwGf0ipedmSuXjJJOHENgxAY/KI7qnlOMVYEAFy4BGXzrELoWxjGUnyV9aqMnGK/cY1ecMeLipDl3q7P1+bRBOlF2IY59eYhuqxTWRGyG1/DIlQyHNCRYViYoSPNHoAN8i15fWLSLX4/vAGzzQWbOJDOKTABpkTOfjEqrMiclUqYkLCgAUl23dxVJGeLTSAdjnvV29/OL13X0jCS9Xr0Bonc7neJQjueCMnhDbZ2dkyJIs8p8K1JXOWokrWlJdEsq/KSBQNQVd3gndH9WZ8NFJaKzFDY6A7n5AmMt2hv/EcILlRoMyVGgHyjV3bORZ7NgSqua1D8ajnzIoz7eMNtYQq37hK1TESUqWpsSlO2znhAbZhGYtV8l15BSi9PfusDL6vQrW5OTMP1VDevoYzl6XulKc6uCcq0q0YWrulbNRj2X+Td0WlUFvfksdpr/ZCkgkkjCGNcRyI3r8ou9j+wInATLTxKLFiSQXbPeMdcaTPtKFLPADTZxoI7bc9qShPRv56jLziuxupLH8lrluz/YLXNcUuVRCQBR6DTWHXzcaZqDhDUNG139T5wTslpQU0OmsXE0Ai6t4hjP8A2RGc5bsnA+0XZmZZjxv8F2RNRnJBL4VkZDQE0yfeM7NvNaTgUp0JOaSUqVX8eumm8fTy5CFgpUlJBoQQCCNQQc45b22+yzgWu7gNSbOpRb/6FK7m2AnDs0NVRWM+SNl0pYXgw1jta5wUpRZOIJSyglKWFAkVcaZFy5gjZ5/wycJSkUJGIgleeFRw8XQAgjYNGYu62qlzDLmBSVAsqWUYpqVJYMQru5exWJryta0ywpISirslionI46Ygqo1IiSWOxxvLN9NtqBKK1KPRmOzBsyDTDk+9It3ZaSgOoEKDYw/+W7cBO4GbHN45/dVrCGVOS6yFKlg8SU1ospfC7l0pYs5OeRqx3pw4gAMTCmbu1dCw22jTrnuiZdq2yB/a+y/d5gtMnuTSSpIylrJPEBohTP16xBZr5RiTMJDgJBeoWS9SNdfONNawZksIWkYRLCVA6sh2O9WEcwtl0mXNwLJCQXSc6P8ASI6irfDGMluluUZ5+/yjoq+1qW+FIIKlUGP8I1USaFtOsErfK4eEgZEsA5YVen1YsaRirqkJQUqCXITRYIz0Ixd3PKCVjtz/AJiVBhiwlRVXYsE1PplGVDdDiXb/AAatsFGadfPn/RfkXkwJqaBOQdsTnEQx1emwgdPKllRTk4ZL1UcISPNm1hLVTCgPRjiUwz7zM50ApmQIWy2hgpJLAkVGf5QNyTo1KmsUWpRj+W8jGj1HranHlvgfabOkyzhIYMW2Yg1TkSK0iCRIwrJB4cIKhQlkkvhFXLKFM4sIXjdCA4V+F24sLpajA50zpFuzWbEXUCKAE90hnZtnav1hhf8AorWf2EX+TY38g+xgEEOKZkZZ59Mol+GFBiWbfTmN4bNkBKyEkMdR3QTU12h0iVV9B1Y5v8oqqrnVPa1wxq+yu6tSg+3gGzJZS4IqK9RuOURiDVrkBYrQ6HY/tApUsgsaKHqNCDtDQgQ4THok8I9AAUGJJcfx4RYRaMW0RJmBVR5xH3coALki2YWr4xmrfYZgmKVIWAFEnCSQxObHr84I3hMYYhFSVadf7+EMadZkU3y2xAtrsc9JxrWzMzEu+jQWs3a9QRhAU4FTtsQfeUR3ut6b6fWK9ou7BIZuJRr1NB6R3U2Rr9LfLI6SErnuxwiveF+zF5U6bnOEu26Js8vVjXImhOYGzmCtw3IlbGYagV19ekdDuGQiUrClKfqQRXENE7Zu8Yk74w9MO56TptpSl9jAyx93JlTEAMQpKmo7g4knw1yjR2G+1OGyz0LgjMc+cae+Lmss98cwy5pGjEMaMx0rHOr7ue0WRQEsiYmuH9OvCD8nMVZ3yUc8si9qi2/B1S4raVc3pnz2jX2KeVZ5AeekcX+z7tKJqpiVAoXTNypsiQaajLTdo63d1sASGUGq1asN9+oi6nTSqeZMRttjYvSGFLYvlEzvAKbawrPJ9qe+sWrJbgRQuPzaCu+vhF2nsc5SSXAvZDYk2AO2/YqVbWmowotKKJmMwUB/pzWqpPPMRwK/J82zzMEwrFoQSk/EFZRDg/DGQB0UBUMXj6ZlTP6ihiIxB3IcnZtEjk0c6+1zssm1IXapSXnyEglspktJOJJ3IDkHkRDXnDK0+ODkcuYlILVJqsnUnRLaVLxfuq2gklZFARXowpuxIHJ4Ay5uLOLISBDcqd8dqeCmEtsm2uTbyr5xF3pnnpt9fCGXpdaZ6D+YJThIzfEagbV9IzEidB67rxAajn5ZeOdfCGLcqv09xOCatW73MxZ7ROs8woUnNu9+IDbcH6xoLDayCAqSQFipAApXNnpX1MELVdsq1SgcXEGZRDEJwllbM4LjIOIy0yZNkMiYCA7pU1FEBgytAxNOkY0rOrBwfc36qVVNS8BqZaXVQFw9Q4Db93LfnSH2WS6jwnSgAAbqeejwDVebsKtlUk0PP6ZQfsdsSRTLSgcqDNkIVVcl4HLGms/3JrNZVBuIcWzlSS/TLkMngvY8QABzDkszuzJFNg8D/j0ALOSXTRiMsm4iOYhTNxOGqcqeZozahuZjRphtjKXleDG1eocpxj3z5JcOMqNPRiORyzBrFWXqBQAlvRxEkxLAKCs6N0+W8QyJvDiFHJ+cK2XqyKfyhqul1tx+GXRLyO+UV7RISU5kEZEDI/sYlC+Hofq/hCqqOfzhoVBfwDqkvHov4lfmI8I9AAMlrKe4W3Gh6xfk2oKpkrY/SB+GFf8AvAAl9EgEQMu5VK9YI3komUrcDPcbGBVjNBDek7sU1f6S1LRiUtZ7qaePst4wXsUrGwVVmfWvLalIjtVnwJRL1YYqfiKnJ840dx3YEpCiSAWDkM7609OcYmusbsk2bv0+rFEYrzyQ3bYOJJHjpiroM42d22SWEuxU1QDp0O7enSKEiwEZs2qcsm01PpBixzAkDEQBnUu23hSMuTb9SNO6acEkLeR4EsgKVXM16OfDKOb9oL4lspBASpNFJPWrKeumXpHQ7VfkpIwpSolncIUp65ZEv1jFX/PVODfdJuBOipJwpbNts9IZrknNTXgWjDMXGS7mCuW8Ey7YhQJZRKH/AN44Tzq2cdPsl6EJDkNXKmRI8DHFb0l4ZhASUMXYu42zjcdm73M2UkGq00VuS9C3OHdfF21p+BDSJVzcWdDs97oqlXE1dCByKQa9DTWDgvUkJB4UtQDQfT1jn1lmguXAq2fy2g/dFpZqgEZFsRJc56VDfMQaG5OWxrnH3I62h7NyZrJZxMVUauFmfmupOWnSsWZDcQW3EzPVwAQMQGR3FYzv+LKxCXLGKYpwEg1cGpUcgkHM/vGjsvZwKTitClLURUJUUoTySBU9T6RpSSzkzoSbWDg/2m9jvuFo+JKDWaarg/8AbWzmWeWZTyBGkZITI+k77uZM2UuyWjilTQ0teqSMv+acwdWj5uva712afMkTQy5aik7HZQ5EMR1i+ueFg6uRwXrE8q1ERQQqHhJ0hnuclFM0tzXmZZqQzb1zBp4pTTlB1FsROThWApmCQoO4YgHy9THPhOIiz9986t1Om/l9IRu09biTjfcprnIavG4JechYSSWAJdJrRQ5MRTppAVFomymKwQ/d1BbMuI1119iLwtISpSRJSclTjhLEPSWAVanNo2dh+yAFLz7bMUWYiXLQlO34yon0y0hSmSg3ufA3qJbktvc5ZIvZJIDAPmWcvq24pnBGXeLvmK6vXYmvWNT2g+yhpavuk8LUmolzEp4m0C0kMdnGcc2kko4cmcMaEVYgjQgwSv3wxD/kSp0y6mZLODUfeuEgEULVrlm58fSGotYU+dPl1jOzrRSJrNaKBzCfS8j0rFCSg/JqJU1w/OJFGlDAqROcCsWhNeNBdjIfcvC0jlHoqR6OnCtChMNIeHpgA8Q9NMjFLsxIKlj9P0MEEGHdmeBU927zfX6w1pnyxbUr0liel7SAzgVNWdqtWNhZEs1eEZkCoo9XoqMgif8A1iTyZ9aHzg9ZraTxF2zZ9s4wNenG1s9D9Me6lI1QBIFNjziaUqo4RTfC37v6PAqy2pgoq1BVpptSuzRZlTTX5ZnLb3lCcX7Dc4e4SRKxDEpTAZlizVdhtziK8ksAAHxCg32b3rFGVbnUxUGz0yArxZeHMZRZu+YFlWSVUYVrWufWJTqjszHhlSjJPL7I532z7GzJyjMSkJUBuOLZ/OMHKk2ixzXUhSdDsRrWPpNASc211zfRoxPajs4map2fOhy58ywD+EXU6rbFQfKF51RnLd2ZmrotSVgKDsWIIYdXjRmVw4kufDTJjvWMNPu9dlONFZZIxJZyH2Tpu2ojZXBbwtIANKF0imWg8olKpv8AMi+F9yTkl6Wu/wBjQ/Z+EBPxVEGYuiiTsWArpT0jfy7UDlWOaXbMKJykMwV/UQTThV3h4KjX3fastveUbVTVkEzCuTrmwzbJCVoKVCh8wdCOcca+224SZMq14f6ktXwZpA76C5lrPiP/ANEaR2ITHyjF/aUgz7KuySsKp04pAcsEgKxKUToA0TSfYhu5TPnSUqL0kx0y5vsWcPabURumSjL/AJrz/wCsHB9jdjdOGfaSAQVJUqXxDUAplgp61i6FmFhk5ST7HNezvZWdb14bOmgLLmK/y0f7lDvKz4RU8o7V2T+z+y2IApT8Se1Zy2xDf4acpQ6V5wfsUiTZ5aZctKUISGSlNAke9YpW+/Uo6RVJuZBPaWLZaky6ANmejZn+ecZu/O1OUpCgVEYlHJKdnOp5QD7UdqApzrVgNWy+cYm0XmZZY1JL01J2G2QjN1NexNLya305Ru9XsbO2X+iQgzFKxEVKjXi/ClI3jktvtnxZkyYAEhalKwu7Yi7PHSey/ZRVqUJtpAKR3EHugZk4T84099dmbvWnAqTLB/MgBCubKDRTXOMFyMST3YRwvFRoiSqsGe01ymyzsDlUtQxS1HMpdmOmIGh8ICILgnm0NR5IX84z3Qbssygi/LmQMs4i/IUw90i8zC5j90j0R4ufr/EegAUCFeGhceIgAkEV5qsE1x+NLf8AJNPk3lEqYhtgJQ4HEk4h4d70eLaZYmiu2G6LRJZZ+OYDWgD8qsco1MhaUgdPT23yjAi2BExx3V+QfIwZlXrTnSvIB/4eEvqNOZDv0278t/BqFW3Ax0HQO+z0euUFLLeIWQQrhd9ArYjKutIxCrWVJpXIZUq0VPvqkFgTXPela7RnRraNWNqnHDOjCekaFwGLsXdmpTSPWa04TQDizq7Uy9RHPJXaBYfEXJriqD0pmIISb7PeH4syog16OIhKh5yMc4OjSLTRyp0jQCr/AFgnLSlQYsksOvMNpGKuK2hSVF3qKEUYEk5jURo7DeqAGAHUhiltDq0PafTSzlmPqtUl6US3n2aSsOQ4NN6bkciIwt69m59imY5Axyz3kD5p2PWOgIvsa+vv1i3LvRCxVvp0h+GmjF5Rmy1kmsMxV035JnywhcwSpyKpKwy0nJlA1wnlsDBZF+ykB5kwOP8AxgF+YUot6QRvGx2OZWZLQrqBmdoHruy701FnQTo4p6wyq34FZXRfcpr7ZzZ5+FYpZUcnS6j1XNIwgchBzs7cCpZM60rC5x27qBsl8+sVZV9y5Ywy0pSNgGHpFeZ2mzqP4izpYKuunwbT70lIqXgXaL5Ayz/aMrOv9wz/AE9iA1tvnNjuPe0QcME4zyaO8b5VUv4RmbxvUnM57n5QEtN6kkOaftVoD2q8gAST036RzGCTlu4Q6+byZ3qTl10YQX7GXEZq/izn0IBED+zVxqnH48wUcYU7DnzjqF3SkpS+TBuh+sZevm3wjc+l19KlvPdj70t3wZbIHEaAak7U6xWswwIxrU8xq5eDA5D9oEXreIFoSDUIBPQ5D6wA7Q9oWCmNKeJ0HMfvFVdFWN2M/udcrHLa3gpfaJeiJvwkDCFpUo8IZ0FLOR1EZWySaVirOnlcwrVUnWCl2pfOG4xxhEbLU9z/AIRckpp5RaQilIhQK9ImlrpFgkWRM5x6KxWr2I9ABKkQ4CHCFaACJoeB4w7FD0mADLzpDFUs6Zf7TUe+UQWacQ4J7r+XswdvuzuAsCqaHmkn6F/OA06zPUCv0i+yPVhnyiqFvRn8MNWeelKQx/mkeUEqLk9fQA+6QIsZ0NG9sYtpYOP7HpFfTi1hnOvapboj7RZ8RoQ+jZHY8jDpaFYQD4gZ0PvrEK7VhYt+9D9YimX0lJIwFuvjlC/TW/Hge/E29LcnyaKyWvCnCKAVG7xZReyt3HujxlZd9SyakpO5ciL6ZqVB0kHprDsIx8GPbOecyNCL6O8O/wDUJ0JjNFUIVtDcUsCkm2aRV+qLVpCC+D+Jz/OpjMCd9Yau0KMWZRDptmgn24ku9a+uY9IrTLYRV8vZgalzUmIZ9rSnNUEmsZYRr5wgr9/U+fv2TEFpteb0gHMvMmiAYfZ7rnzjUFoolNP9PI5GtxXreD1svPRObvF3s9cK56wuaGSKjEWxbtB+5OywQxUl1NmfoI11ksiUM/j9IhJPyWKSxiI+wyMISwpm2mVGENt94/DSdTy32h15XiBLIByev0HOMJfV68Oeb08IxtXGXVRtaK6Lp2Fe874wlTcSjQ+dIhum7zM4pzKfTMf2gfYrEVnErf20aaxSEJDkV0evnHa4NvZD+S+22NC6luO3CA1/dnEysK5ZIcstByHMHNt3hLJIz9+UHL2tEtacKVEKYOl8QPME18H0ihJRQcocaxwZanvW73EAhhETwikRw6R/GO8ehPD1hIALTw9oagRLABCoRImFaPIEACFLuDkaGBaZIBKTmKGC4TFG85BDTBsyvDIxZXPaym6rfHHkozrOC7Gub/OPJRxB/I1ryiWSxHP6w9UrfPQ/zHdRW3iyJzRXQTdVv39iKfZknrpn7MC7TdpO4+vhB9CKVq9a/vtDvhPT5xSlvjuiWubqscJvKMfNsC06U3hkuSoVS4jcG7tkgjnCoulCjxJPUZeIjsXjudnysw5Mai2TBq/WJRfCsikRs03BLLaxIOzEo6Hq1OdYYjL2kKSS/qgYpN6foj3+IE/hMbUdmJY5+/WLcns+gAHAPKLk37lTcF2iYaz2WfNPCCAYL2Psm5dZJOsbay2EJFB6RPgwjKJLHnkqlOzxwAbH2clpZxXpBuz2QIDAARBNtgHh7/aKk28/flE1yUt45YaNpSIF3newah0Prl0gRabxJOcCbfaRUk0glDgnG19kia8LzJ1AcOc6h2IbfnGeKVTCVOWGUeKlTDTu/OCclAQnKKpURm84GetOpcPksyVJloSSaNRtT0h8mYZ6ikHCAASQKs7U5xDdtjxKKyCa8I05mDFllBLsA5NTQO2VBFTUKliHdlkVO6W6zkgl3YEszkjm561h6pTe6+UXhHpicQYhxCw4ChLAyyjyhCzUKlEPVOh25HnHioEuIAISI9EuKEgAchUSJVEKDEiYAHR5CoaqPJMAE7Q9GURCJJaoAK027UE8Lo6GniDFC0KUg4VjoR3VAbftpBxMJMQCCCHTsajyi2Fm3jwU2UqfPkDS5nyD8/CJpdoLszfLeJLRdaT3HSdGqPEGvrAqcZkssS2xFQehaOWNRi5Qf8EqanKahNZ+UaBFtAFR7yaLKLSkuzPSmbiMkbcsd4AiJU3gCeLEPfWEldZ5NCeghH9JsJNtTk/hp5bxMu1Acg3g2ojJyralVEq6O0WUTCQ2lPJ38okr1nngX/Dtpo08m2pGoPl5dIm/xQJ1Aejc9ffOMZNWoEsSKpPUGv1hUKURQgECgGm9dSYeg0/JmTUovlGmnXyGLZjn5RUtF7FQYln/ALiAYzca86+xEcxYBLqYZeeXlFyWGUyk3wXJ1sJoMvYPz9YgM2leXlFC0XhohL8z1egipO+JM7yi2woPKLVL2IdLPLLNsvMCianJh9YqolKmF1v00iSzXeHygmmRkPQRPPmRJSjHiC5KsiTs1IuWOyGY5PdGu/SLdmu0Ux1bQa9TF4HRmGg0HSFrdQsYgM06Z53TI0pDAAM3r+8eBrCkwsJjpKkwsRoU8PgASZLCgpKg4UG/nrAKdKVKWx6gnX3rB4CGWuQJiG1GR2MAAr4kegaZwFC7jOpzhYACSTD3iFEPgAkxQ/DEKTEiTABMBEiREaDDsUAEgEKDDXhBAA59oZOkhYZQcHOme0PpHhAAGtFynNFR8vHSBVrlFOhCnyI+W8bFPvfwhs6SlYZQceEQcIt5Gvxdm3aYUyTrTnCYFpLoUoEbEjlGonXK9UKb9Kg48FZxUVdaxmh+YIIjjiUb5ZzkEKvGaNVFqVrTxhE3jOLMB5NBZNgUH4FDanllnHkylJ/01eKc/wCfpEFheCyVlk1hso/HmkU4aOyU1bfMtE8mx14nPz69NItSpS3yYNoNeT5A+jRcElZAoBzJ8DF6ul4Qq6F7lZNnGiT6e/fOJkSATQNz57c4uSbu/Mqmyf3i2iWlIGERYrZFb08QbLsajUhhl16couyZaQOEcnNYerOG4mjkpyl3JQqjD9KHgQ6GCFJiBaNJhIWGiAByTEiDEUPQqACQQ9IrEaTEgMAEK7uSSTStco9FhhHo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1" name="AutoShape 8" descr="data:image/jpeg;base64,/9j/4AAQSkZJRgABAQAAAQABAAD/2wCEAAkGBxQTEhQUEhQWFhUXGRcYFxgXFxgaFxYXGBYYFxcYFRYYHCggGBolHRUVITEhJSkrLi4uGB8zODMsNygtLisBCgoKDg0OGxAQGywmICQsLDAsNywwLCwsLCwsLCwsLDQ0LCwsLCwsLCwsLCwsLCwsLCwsLCwsLCwsLCwsLCwsLP/AABEIANAA8gMBIgACEQEDEQH/xAAcAAABBQEBAQAAAAAAAAAAAAAFAQIDBAYHAAj/xABAEAABAgMGAwYDBwIGAQUAAAABAhEAAyEEBRIxQVEiYXEGMoGRofATscEHFEJSYtHhI/EVM0NygpJTFmNzg6L/xAAaAQACAwEBAAAAAAAAAAAAAAAABAIDBQEG/8QALhEAAgIBAwMDAgUFAQAAAAAAAAECAxEEEiETMUEiUWEFkRQjMnGBQqGx4fAk/9oADAMBAAIRAxEAPwDBgmPAQrQogAaAecOrzhwjzwAIFGPViRBhWgAjJMKmHmVSG4YAHnxhtd4VIhyEkqCQCSaAAOSdg1SekADWMOy16c40Nj7MLDG0n4KTknOYosaYQ5GW3lGpu2z2eWhSkWabhSQFrKASnh/qAuXoCDE1XJrJHcs4OcLlLABKVgHIlKgDzBaETMH5h/2jqPxZJWCEzScIAKkrAARwJYDUDifcgRMmTLV/olXMyjqXfEc8huc94Ud+JYwOR02VnJy74lHDkbsWHjHjNzqWGZ0846x9w/ELMkkD8SUh3OTl9Wb+IVVhnZGVJQC7ucQd6EBh70jvXeewLTr3OUJOoU/SHe846bP7PiYOOzScQGjhxuCBnygVO7EILkAppTAssOoUM/bRLrR8kXp/ZmHJhoEHrf2PnyiSj+onnwqDZvo/lASZLKVFKwUqH4VBiP3ixSUllFU63F8kSgd4imROqGLEdIFcPzhwPOHkQkAHkvHio7wohVCACPGd4QHnDgkR5SYAEcxGrrEkRKgAR49Hmj0AF+/rkm2RWGcOEngmpH9OZ0V+FX6TXrA4J9iO8WizJWlSFAKQoMpC+JKhzBjCX/2CPesrqH/hWoBQ/wDimFgofpVXnABg49Ek+WUKKFApUM0qBCk9UljDIAFliJgIriJUzIAJYYWhmOtI2nZHsr8Rps9JYF0pOTM7q/bpEoxcnhEZSUVlgW4uzc20kEAolvVR1H6Rr1yjdWS6JdlCkyEfEnsH1KBQvMVoWrgGfSsEDPKuGz0SKFYbLX4QOmRxHm28W7PZ0ywlKSAlQKiRmCoHU1Vi1Gepiy3bTW5Mqrc7LEl2Btx2EAlUwkzCSgkgnEQcQKdAlQyo2YzEX1IQhJ+LUqJVhZRdRUCfhp10q1GhbXbBLohGJR4WBDJ2xKGVcutYW67OsKxTllRmEgqDUOXw1HQgggaaZ55VSnJbe/8As1bHCHqkMmWsDEoy1snhySKkpG+jt4xYTeEsBgiZTNkFXqk8oMiwygKIfWrlyTR/ExYlYUpAow9d+geLY6ef7FctTDAD+/04UTD1S3piePItK8xKV4/yrx9INiTLUDQPzAiFMhLkM7c45KE4tJnY3QaBE22TGrKJBOQw1fQ6M3Txj0m8Esy8SDsoNlzy8PSD60U7sUZ0qmWxHI701gbS5Z1ST7ESUJbTllrkOcUbyuWVODLQlQ5jLo1fV6RMqypfEaV/DRudIlmoUljiBfQ0qf1COx57E+xiby7BS6/DVMQMxkodCCHr1gFa+xlpRWXhmj/qW6E/KOkzrUQeLElssTAcqjLZzvDVqSanemz82z5xdGTOdKMlyjjE+UpKsK0lCtlBnbNjkYgjq973VLtCCFsVUejFxsPkf2jml7WBVnWAqqXoWNXfInf6RxW84kV2abCzEpEQ4mFQIaRFoqNBh+KEaGqgAVUMMejzwAI0ej0egA7y8K/rnFNE+JPjQAQ3xccq0oCZyAoDuqBImI/2TBUdC45Rzy/Ow06W5kYp6PyjD8dI5oyW36a8o6cidD1ywa6wAcCUKtkod5JopPVOYMSISaACu2p5CO23jdsqeGnykTXoCpPE/wClYZQPjGWsvZyTJt05KcQlykoV/UWFBLoxrIUa4QKVc0MdjHLwclLasgvs/wBmylWOYwAwqKj3QDnnqKVG9I2MlBncCBhk5NUFW6lNkKBk8g8VJUz71UDBZ0PgS3GsgUWoack6Z55GbReMqSkBPeNB138PpDnFaFHum8lgITLDnP1I1cbQPnTDPU0sYUgl1mlT0zOVIisqZloPEWRiOYYqAd2Oz+caaxpShISkAJAA8T8zl5wpa43enPA1T+Tyu4Psd1JlCr4m4lanWo0/uMjF34yGOJq56aZ16Dy5RBedqCRnAu5ponzFFX+VLLEfnWQCH5AMTF0a1GPCKpTlN5kGkidN/wApkI/OoZ/7E69Yf/6ffvz5pPLAlI6DCT6xKq9NE6Q6zXk5ZWfziLU/BLMQHetz2qUHkLM0flolfhoelDGdsXaNYUpKwQxqkuCDri1EdAnzik4npqIF37c0i1JdXBMbhmJ7w5K/MnkfSJJ5xuWQTS4QPsPaLMGrZNm3Q+EG5V4S5gopt8nfn5Rya2S5tjnmXaBzQsPgmJfND+RBqCz5gwRsl6VTUjbI0HyiyWndqzFcEVaqXiR0idJfKu70fo0ObZvOtIzd13uHoasDXMD3pBiVbEEggFganKuwqaRn3UunkdquVnCLK5RyIzYNmOnjAyfdYrg4D+kgO+bjy0gstQoXcbUbrv6wgWdGPWIceC5SkjJ22y2hCVYSFKSxccKiKEhjQ8oy16LE5MxC0krbukYVAJJUQUaOSK5ZsY6XPJrQBnFdRrk40PnGF7RSlglaS60lRSNfhmgUlWZrpUUiM4trgZi96Sylyc+RLKVGWo904cXPMDptDiiCSkfEBKkuohl5Mo5PTJQz8dhFGYhix8K1IGh2UNd4nVY36ZLDFdVUs74dvOPDIkiPKEKIVUXChDHocUwqYAG4THok849AB1xMyHCbFJM2JEzIALomRLKtLaxRRMhZtvlyQFzcioJDN3i7OTpSADSWKXk4qxeuXIc4xnaRClT54ln/ADilB2TLlISkjopZw9AYOr7USEoUQqiUFRYhwlKcR6U1gRdU8LJmqS2LIHQdPdYZpg1yxeyWeB/3hMmWygCyTQa8usUbJY1zVOtJSAAUg1ZqjEp2OvlWLtpSJkwIZ0hSSaGqqV8B6qMHJygCUM+EJbZyHL6d1or1U0o5ZLTxzLCLYAAfk7a1CS/mGiBVrASXNCB55+dIEX1aT8M4CyhUdHqlTfhMYy39qwlLLLAULb6c+TQjpr4O3GB+3TTVeUHO0t/DJOw8ngP2X7QgCbKGisfgoAejRirRa51pUoWeUpQAIfRsxTcUaIZNy22yqFoWmgqoPVSfxBtd41FfWnjuI9CzHJ2Oz3mGib/EPOMJd99JUzAigJBzTQHxFc4M2K2hSgDluHp1cZx2WqoUlFvlkXpr8ZwbeyXgJqFIObH+4gLItswlObsD8nMD7ZeZKFCUAnQqeranYlqMN30irZLxMxahokZD1DitN8o7CyDlhEZVyjE0N9SUWqUZE080qHelLHdWDy21BaOb2eYZE0yJ7JmIIBq4KSKLSrVJ0b6Ru1WpjWvvLyrATtddZtckTZYa0SgSAGOOW7qRzIbEObjWLoRlB5zwQnOE47Wiqu8cKmQOJsxkkO4JfWmUG7BbSgJxZgVdx57CMVdtrSqUEpqWdz6u9STlBqz20KASumFn5FmryLAeMZ31HmSUnwOaJxhW3Fc+Ta3XeDuasagOKCtSOe2gbnF02zho9Q2j1dunnGQRNUNKhqgMpWZq2XPx3i0m9CAynqD1AABB0bPlCcl0ks859h2E1P4C868vzB2/SRxAPmksTzgJfJTMqldQSUFwaMKMakHiziK02tbuGq5dzR2qej+ogJeUxlIc1SWJADVL6VOYoRSIyy4txGaoKTwB7ZaVy5j8LDQ0FRmwyoM4sWqy4xTPTdwGf0ipedmSuXjJJOHENgxAY/KI7qnlOMVYEAFy4BGXzrELoWxjGUnyV9aqMnGK/cY1ecMeLipDl3q7P1+bRBOlF2IY59eYhuqxTWRGyG1/DIlQyHNCRYViYoSPNHoAN8i15fWLSLX4/vAGzzQWbOJDOKTABpkTOfjEqrMiclUqYkLCgAUl23dxVJGeLTSAdjnvV29/OL13X0jCS9Xr0Bonc7neJQjueCMnhDbZ2dkyJIs8p8K1JXOWokrWlJdEsq/KSBQNQVd3gndH9WZ8NFJaKzFDY6A7n5AmMt2hv/EcILlRoMyVGgHyjV3bORZ7NgSqua1D8ajnzIoz7eMNtYQq37hK1TESUqWpsSlO2znhAbZhGYtV8l15BSi9PfusDL6vQrW5OTMP1VDevoYzl6XulKc6uCcq0q0YWrulbNRj2X+Td0WlUFvfksdpr/ZCkgkkjCGNcRyI3r8ou9j+wInATLTxKLFiSQXbPeMdcaTPtKFLPADTZxoI7bc9qShPRv56jLziuxupLH8lrluz/YLXNcUuVRCQBR6DTWHXzcaZqDhDUNG139T5wTslpQU0OmsXE0Ai6t4hjP8A2RGc5bsnA+0XZmZZjxv8F2RNRnJBL4VkZDQE0yfeM7NvNaTgUp0JOaSUqVX8eumm8fTy5CFgpUlJBoQQCCNQQc45b22+yzgWu7gNSbOpRb/6FK7m2AnDs0NVRWM+SNl0pYXgw1jta5wUpRZOIJSyglKWFAkVcaZFy5gjZ5/wycJSkUJGIgleeFRw8XQAgjYNGYu62qlzDLmBSVAsqWUYpqVJYMQru5exWJryta0ywpISirslionI46Ygqo1IiSWOxxvLN9NtqBKK1KPRmOzBsyDTDk+9It3ZaSgOoEKDYw/+W7cBO4GbHN45/dVrCGVOS6yFKlg8SU1ospfC7l0pYs5OeRqx3pw4gAMTCmbu1dCw22jTrnuiZdq2yB/a+y/d5gtMnuTSSpIylrJPEBohTP16xBZr5RiTMJDgJBeoWS9SNdfONNawZksIWkYRLCVA6sh2O9WEcwtl0mXNwLJCQXSc6P8ASI6irfDGMluluUZ5+/yjoq+1qW+FIIKlUGP8I1USaFtOsErfK4eEgZEsA5YVen1YsaRirqkJQUqCXITRYIz0Ixd3PKCVjtz/AJiVBhiwlRVXYsE1PplGVDdDiXb/AAatsFGadfPn/RfkXkwJqaBOQdsTnEQx1emwgdPKllRTk4ZL1UcISPNm1hLVTCgPRjiUwz7zM50ApmQIWy2hgpJLAkVGf5QNyTo1KmsUWpRj+W8jGj1HranHlvgfabOkyzhIYMW2Yg1TkSK0iCRIwrJB4cIKhQlkkvhFXLKFM4sIXjdCA4V+F24sLpajA50zpFuzWbEXUCKAE90hnZtnav1hhf8AorWf2EX+TY38g+xgEEOKZkZZ59Mol+GFBiWbfTmN4bNkBKyEkMdR3QTU12h0iVV9B1Y5v8oqqrnVPa1wxq+yu6tSg+3gGzJZS4IqK9RuOURiDVrkBYrQ6HY/tApUsgsaKHqNCDtDQgQ4THok8I9AAUGJJcfx4RYRaMW0RJmBVR5xH3coALki2YWr4xmrfYZgmKVIWAFEnCSQxObHr84I3hMYYhFSVadf7+EMadZkU3y2xAtrsc9JxrWzMzEu+jQWs3a9QRhAU4FTtsQfeUR3ut6b6fWK9ou7BIZuJRr1NB6R3U2Rr9LfLI6SErnuxwiveF+zF5U6bnOEu26Js8vVjXImhOYGzmCtw3IlbGYagV19ekdDuGQiUrClKfqQRXENE7Zu8Yk74w9MO56TptpSl9jAyx93JlTEAMQpKmo7g4knw1yjR2G+1OGyz0LgjMc+cae+Lmss98cwy5pGjEMaMx0rHOr7ue0WRQEsiYmuH9OvCD8nMVZ3yUc8si9qi2/B1S4raVc3pnz2jX2KeVZ5AeekcX+z7tKJqpiVAoXTNypsiQaajLTdo63d1sASGUGq1asN9+oi6nTSqeZMRttjYvSGFLYvlEzvAKbawrPJ9qe+sWrJbgRQuPzaCu+vhF2nsc5SSXAvZDYk2AO2/YqVbWmowotKKJmMwUB/pzWqpPPMRwK/J82zzMEwrFoQSk/EFZRDg/DGQB0UBUMXj6ZlTP6ihiIxB3IcnZtEjk0c6+1zssm1IXapSXnyEglspktJOJJ3IDkHkRDXnDK0+ODkcuYlILVJqsnUnRLaVLxfuq2gklZFARXowpuxIHJ4Ay5uLOLISBDcqd8dqeCmEtsm2uTbyr5xF3pnnpt9fCGXpdaZ6D+YJThIzfEagbV9IzEidB67rxAajn5ZeOdfCGLcqv09xOCatW73MxZ7ROs8woUnNu9+IDbcH6xoLDayCAqSQFipAApXNnpX1MELVdsq1SgcXEGZRDEJwllbM4LjIOIy0yZNkMiYCA7pU1FEBgytAxNOkY0rOrBwfc36qVVNS8BqZaXVQFw9Q4Db93LfnSH2WS6jwnSgAAbqeejwDVebsKtlUk0PP6ZQfsdsSRTLSgcqDNkIVVcl4HLGms/3JrNZVBuIcWzlSS/TLkMngvY8QABzDkszuzJFNg8D/j0ALOSXTRiMsm4iOYhTNxOGqcqeZozahuZjRphtjKXleDG1eocpxj3z5JcOMqNPRiORyzBrFWXqBQAlvRxEkxLAKCs6N0+W8QyJvDiFHJ+cK2XqyKfyhqul1tx+GXRLyO+UV7RISU5kEZEDI/sYlC+Hofq/hCqqOfzhoVBfwDqkvHov4lfmI8I9AAMlrKe4W3Gh6xfk2oKpkrY/SB+GFf8AvAAl9EgEQMu5VK9YI3komUrcDPcbGBVjNBDek7sU1f6S1LRiUtZ7qaePst4wXsUrGwVVmfWvLalIjtVnwJRL1YYqfiKnJ840dx3YEpCiSAWDkM7609OcYmusbsk2bv0+rFEYrzyQ3bYOJJHjpiroM42d22SWEuxU1QDp0O7enSKEiwEZs2qcsm01PpBixzAkDEQBnUu23hSMuTb9SNO6acEkLeR4EsgKVXM16OfDKOb9oL4lspBASpNFJPWrKeumXpHQ7VfkpIwpSolncIUp65ZEv1jFX/PVODfdJuBOipJwpbNts9IZrknNTXgWjDMXGS7mCuW8Ey7YhQJZRKH/AN44Tzq2cdPsl6EJDkNXKmRI8DHFb0l4ZhASUMXYu42zjcdm73M2UkGq00VuS9C3OHdfF21p+BDSJVzcWdDs97oqlXE1dCByKQa9DTWDgvUkJB4UtQDQfT1jn1lmguXAq2fy2g/dFpZqgEZFsRJc56VDfMQaG5OWxrnH3I62h7NyZrJZxMVUauFmfmupOWnSsWZDcQW3EzPVwAQMQGR3FYzv+LKxCXLGKYpwEg1cGpUcgkHM/vGjsvZwKTitClLURUJUUoTySBU9T6RpSSzkzoSbWDg/2m9jvuFo+JKDWaarg/8AbWzmWeWZTyBGkZITI+k77uZM2UuyWjilTQ0teqSMv+acwdWj5uva712afMkTQy5aik7HZQ5EMR1i+ueFg6uRwXrE8q1ERQQqHhJ0hnuclFM0tzXmZZqQzb1zBp4pTTlB1FsROThWApmCQoO4YgHy9THPhOIiz9986t1Om/l9IRu09biTjfcprnIavG4JechYSSWAJdJrRQ5MRTppAVFomymKwQ/d1BbMuI1119iLwtISpSRJSclTjhLEPSWAVanNo2dh+yAFLz7bMUWYiXLQlO34yon0y0hSmSg3ufA3qJbktvc5ZIvZJIDAPmWcvq24pnBGXeLvmK6vXYmvWNT2g+yhpavuk8LUmolzEp4m0C0kMdnGcc2kko4cmcMaEVYgjQgwSv3wxD/kSp0y6mZLODUfeuEgEULVrlm58fSGotYU+dPl1jOzrRSJrNaKBzCfS8j0rFCSg/JqJU1w/OJFGlDAqROcCsWhNeNBdjIfcvC0jlHoqR6OnCtChMNIeHpgA8Q9NMjFLsxIKlj9P0MEEGHdmeBU927zfX6w1pnyxbUr0liel7SAzgVNWdqtWNhZEs1eEZkCoo9XoqMgif8A1iTyZ9aHzg9ZraTxF2zZ9s4wNenG1s9D9Me6lI1QBIFNjziaUqo4RTfC37v6PAqy2pgoq1BVpptSuzRZlTTX5ZnLb3lCcX7Dc4e4SRKxDEpTAZlizVdhtziK8ksAAHxCg32b3rFGVbnUxUGz0yArxZeHMZRZu+YFlWSVUYVrWufWJTqjszHhlSjJPL7I532z7GzJyjMSkJUBuOLZ/OMHKk2ixzXUhSdDsRrWPpNASc211zfRoxPajs4map2fOhy58ywD+EXU6rbFQfKF51RnLd2ZmrotSVgKDsWIIYdXjRmVw4kufDTJjvWMNPu9dlONFZZIxJZyH2Tpu2ojZXBbwtIANKF0imWg8olKpv8AMi+F9yTkl6Wu/wBjQ/Z+EBPxVEGYuiiTsWArpT0jfy7UDlWOaXbMKJykMwV/UQTThV3h4KjX3fastveUbVTVkEzCuTrmwzbJCVoKVCh8wdCOcca+224SZMq14f6ktXwZpA76C5lrPiP/ANEaR2ITHyjF/aUgz7KuySsKp04pAcsEgKxKUToA0TSfYhu5TPnSUqL0kx0y5vsWcPabURumSjL/AJrz/wCsHB9jdjdOGfaSAQVJUqXxDUAplgp61i6FmFhk5ST7HNezvZWdb14bOmgLLmK/y0f7lDvKz4RU8o7V2T+z+y2IApT8Se1Zy2xDf4acpQ6V5wfsUiTZ5aZctKUISGSlNAke9YpW+/Uo6RVJuZBPaWLZaky6ANmejZn+ecZu/O1OUpCgVEYlHJKdnOp5QD7UdqApzrVgNWy+cYm0XmZZY1JL01J2G2QjN1NexNLya305Ru9XsbO2X+iQgzFKxEVKjXi/ClI3jktvtnxZkyYAEhalKwu7Yi7PHSey/ZRVqUJtpAKR3EHugZk4T84099dmbvWnAqTLB/MgBCubKDRTXOMFyMST3YRwvFRoiSqsGe01ymyzsDlUtQxS1HMpdmOmIGh8ICILgnm0NR5IX84z3Qbssygi/LmQMs4i/IUw90i8zC5j90j0R4ufr/EegAUCFeGhceIgAkEV5qsE1x+NLf8AJNPk3lEqYhtgJQ4HEk4h4d70eLaZYmiu2G6LRJZZ+OYDWgD8qsco1MhaUgdPT23yjAi2BExx3V+QfIwZlXrTnSvIB/4eEvqNOZDv0278t/BqFW3Ax0HQO+z0euUFLLeIWQQrhd9ArYjKutIxCrWVJpXIZUq0VPvqkFgTXPela7RnRraNWNqnHDOjCekaFwGLsXdmpTSPWa04TQDizq7Uy9RHPJXaBYfEXJriqD0pmIISb7PeH4syog16OIhKh5yMc4OjSLTRyp0jQCr/AFgnLSlQYsksOvMNpGKuK2hSVF3qKEUYEk5jURo7DeqAGAHUhiltDq0PafTSzlmPqtUl6US3n2aSsOQ4NN6bkciIwt69m59imY5Axyz3kD5p2PWOgIvsa+vv1i3LvRCxVvp0h+GmjF5Rmy1kmsMxV035JnywhcwSpyKpKwy0nJlA1wnlsDBZF+ykB5kwOP8AxgF+YUot6QRvGx2OZWZLQrqBmdoHruy701FnQTo4p6wyq34FZXRfcpr7ZzZ5+FYpZUcnS6j1XNIwgchBzs7cCpZM60rC5x27qBsl8+sVZV9y5Ywy0pSNgGHpFeZ2mzqP4izpYKuunwbT70lIqXgXaL5Ayz/aMrOv9wz/AE9iA1tvnNjuPe0QcME4zyaO8b5VUv4RmbxvUnM57n5QEtN6kkOaftVoD2q8gAST036RzGCTlu4Q6+byZ3qTl10YQX7GXEZq/izn0IBED+zVxqnH48wUcYU7DnzjqF3SkpS+TBuh+sZevm3wjc+l19KlvPdj70t3wZbIHEaAak7U6xWswwIxrU8xq5eDA5D9oEXreIFoSDUIBPQ5D6wA7Q9oWCmNKeJ0HMfvFVdFWN2M/udcrHLa3gpfaJeiJvwkDCFpUo8IZ0FLOR1EZWySaVirOnlcwrVUnWCl2pfOG4xxhEbLU9z/AIRckpp5RaQilIhQK9ImlrpFgkWRM5x6KxWr2I9ABKkQ4CHCFaACJoeB4w7FD0mADLzpDFUs6Zf7TUe+UQWacQ4J7r+XswdvuzuAsCqaHmkn6F/OA06zPUCv0i+yPVhnyiqFvRn8MNWeelKQx/mkeUEqLk9fQA+6QIsZ0NG9sYtpYOP7HpFfTi1hnOvapboj7RZ8RoQ+jZHY8jDpaFYQD4gZ0PvrEK7VhYt+9D9YimX0lJIwFuvjlC/TW/Hge/E29LcnyaKyWvCnCKAVG7xZReyt3HujxlZd9SyakpO5ciL6ZqVB0kHprDsIx8GPbOecyNCL6O8O/wDUJ0JjNFUIVtDcUsCkm2aRV+qLVpCC+D+Jz/OpjMCd9Yau0KMWZRDptmgn24ku9a+uY9IrTLYRV8vZgalzUmIZ9rSnNUEmsZYRr5wgr9/U+fv2TEFpteb0gHMvMmiAYfZ7rnzjUFoolNP9PI5GtxXreD1svPRObvF3s9cK56wuaGSKjEWxbtB+5OywQxUl1NmfoI11ksiUM/j9IhJPyWKSxiI+wyMISwpm2mVGENt94/DSdTy32h15XiBLIByev0HOMJfV68Oeb08IxtXGXVRtaK6Lp2Fe874wlTcSjQ+dIhum7zM4pzKfTMf2gfYrEVnErf20aaxSEJDkV0evnHa4NvZD+S+22NC6luO3CA1/dnEysK5ZIcstByHMHNt3hLJIz9+UHL2tEtacKVEKYOl8QPME18H0ihJRQcocaxwZanvW73EAhhETwikRw6R/GO8ehPD1hIALTw9oagRLABCoRImFaPIEACFLuDkaGBaZIBKTmKGC4TFG85BDTBsyvDIxZXPaym6rfHHkozrOC7Gub/OPJRxB/I1ryiWSxHP6w9UrfPQ/zHdRW3iyJzRXQTdVv39iKfZknrpn7MC7TdpO4+vhB9CKVq9a/vtDvhPT5xSlvjuiWubqscJvKMfNsC06U3hkuSoVS4jcG7tkgjnCoulCjxJPUZeIjsXjudnysw5Mai2TBq/WJRfCsikRs03BLLaxIOzEo6Hq1OdYYjL2kKSS/qgYpN6foj3+IE/hMbUdmJY5+/WLcns+gAHAPKLk37lTcF2iYaz2WfNPCCAYL2Psm5dZJOsbay2EJFB6RPgwjKJLHnkqlOzxwAbH2clpZxXpBuz2QIDAARBNtgHh7/aKk28/flE1yUt45YaNpSIF3newah0Prl0gRabxJOcCbfaRUk0glDgnG19kia8LzJ1AcOc6h2IbfnGeKVTCVOWGUeKlTDTu/OCclAQnKKpURm84GetOpcPksyVJloSSaNRtT0h8mYZ6ikHCAASQKs7U5xDdtjxKKyCa8I05mDFllBLsA5NTQO2VBFTUKliHdlkVO6W6zkgl3YEszkjm561h6pTe6+UXhHpicQYhxCw4ChLAyyjyhCzUKlEPVOh25HnHioEuIAISI9EuKEgAchUSJVEKDEiYAHR5CoaqPJMAE7Q9GURCJJaoAK027UE8Lo6GniDFC0KUg4VjoR3VAbftpBxMJMQCCCHTsajyi2Fm3jwU2UqfPkDS5nyD8/CJpdoLszfLeJLRdaT3HSdGqPEGvrAqcZkssS2xFQehaOWNRi5Qf8EqanKahNZ+UaBFtAFR7yaLKLSkuzPSmbiMkbcsd4AiJU3gCeLEPfWEldZ5NCeghH9JsJNtTk/hp5bxMu1Acg3g2ojJyralVEq6O0WUTCQ2lPJ38okr1nngX/Dtpo08m2pGoPl5dIm/xQJ1Aejc9ffOMZNWoEsSKpPUGv1hUKURQgECgGm9dSYeg0/JmTUovlGmnXyGLZjn5RUtF7FQYln/ALiAYzca86+xEcxYBLqYZeeXlFyWGUyk3wXJ1sJoMvYPz9YgM2leXlFC0XhohL8z1egipO+JM7yi2woPKLVL2IdLPLLNsvMCianJh9YqolKmF1v00iSzXeHygmmRkPQRPPmRJSjHiC5KsiTs1IuWOyGY5PdGu/SLdmu0Ux1bQa9TF4HRmGg0HSFrdQsYgM06Z53TI0pDAAM3r+8eBrCkwsJjpKkwsRoU8PgASZLCgpKg4UG/nrAKdKVKWx6gnX3rB4CGWuQJiG1GR2MAAr4kegaZwFC7jOpzhYACSTD3iFEPgAkxQ/DEKTEiTABMBEiREaDDsUAEgEKDDXhBAA59oZOkhYZQcHOme0PpHhAAGtFynNFR8vHSBVrlFOhCnyI+W8bFPvfwhs6SlYZQceEQcIt5Gvxdm3aYUyTrTnCYFpLoUoEbEjlGonXK9UKb9Kg48FZxUVdaxmh+YIIjjiUb5ZzkEKvGaNVFqVrTxhE3jOLMB5NBZNgUH4FDanllnHkylJ/01eKc/wCfpEFheCyVlk1hso/HmkU4aOyU1bfMtE8mx14nPz69NItSpS3yYNoNeT5A+jRcElZAoBzJ8DF6ul4Qq6F7lZNnGiT6e/fOJkSATQNz57c4uSbu/Mqmyf3i2iWlIGERYrZFb08QbLsajUhhl16couyZaQOEcnNYerOG4mjkpyl3JQqjD9KHgQ6GCFJiBaNJhIWGiAByTEiDEUPQqACQQ9IrEaTEgMAEK7uSSTStco9FhhHo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65" y="559655"/>
            <a:ext cx="992573" cy="85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06335"/>
            <a:ext cx="1354569" cy="80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http://1.bp.blogspot.com/-Og87e43_IXA/TdaEq9eSm3I/AAAAAAAAAhY/6wBGVq4_G84/s1600/BasesEstadoBienestar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00" y="4264955"/>
            <a:ext cx="2869778" cy="10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 flipH="1" flipV="1">
            <a:off x="1547664" y="4314712"/>
            <a:ext cx="864096" cy="194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1547664" y="5013176"/>
            <a:ext cx="864096" cy="257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H="1">
            <a:off x="1331640" y="606335"/>
            <a:ext cx="819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033" idx="1"/>
          </p:cNvCxnSpPr>
          <p:nvPr/>
        </p:nvCxnSpPr>
        <p:spPr>
          <a:xfrm flipH="1">
            <a:off x="1043608" y="986216"/>
            <a:ext cx="1107857" cy="282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1024 Conector recto de flecha"/>
          <p:cNvCxnSpPr/>
          <p:nvPr/>
        </p:nvCxnSpPr>
        <p:spPr>
          <a:xfrm flipH="1">
            <a:off x="1187624" y="1412776"/>
            <a:ext cx="963841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1030 Conector recto de flecha"/>
          <p:cNvCxnSpPr>
            <a:stCxn id="1034" idx="1"/>
          </p:cNvCxnSpPr>
          <p:nvPr/>
        </p:nvCxnSpPr>
        <p:spPr>
          <a:xfrm flipH="1">
            <a:off x="5436096" y="10095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1034 Conector recto de flecha"/>
          <p:cNvCxnSpPr>
            <a:stCxn id="3" idx="2"/>
          </p:cNvCxnSpPr>
          <p:nvPr/>
        </p:nvCxnSpPr>
        <p:spPr>
          <a:xfrm flipH="1">
            <a:off x="6977476" y="1700808"/>
            <a:ext cx="67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1037 Conector recto de flecha"/>
          <p:cNvCxnSpPr>
            <a:stCxn id="1034" idx="3"/>
          </p:cNvCxnSpPr>
          <p:nvPr/>
        </p:nvCxnSpPr>
        <p:spPr>
          <a:xfrm>
            <a:off x="7654761" y="1009556"/>
            <a:ext cx="455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4" y="234701"/>
            <a:ext cx="841900" cy="74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2 Subtítulo"/>
          <p:cNvSpPr txBox="1">
            <a:spLocks/>
          </p:cNvSpPr>
          <p:nvPr/>
        </p:nvSpPr>
        <p:spPr>
          <a:xfrm>
            <a:off x="1043608" y="179227"/>
            <a:ext cx="1512168" cy="3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REGIONAL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50" name="2 Subtítulo"/>
          <p:cNvSpPr txBox="1">
            <a:spLocks/>
          </p:cNvSpPr>
          <p:nvPr/>
        </p:nvSpPr>
        <p:spPr>
          <a:xfrm>
            <a:off x="217488" y="1268760"/>
            <a:ext cx="1512168" cy="3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NACIONAL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51" name="2 Subtítulo"/>
          <p:cNvSpPr txBox="1">
            <a:spLocks/>
          </p:cNvSpPr>
          <p:nvPr/>
        </p:nvSpPr>
        <p:spPr>
          <a:xfrm>
            <a:off x="306593" y="2240958"/>
            <a:ext cx="1512168" cy="3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INTERNACIONAL</a:t>
            </a:r>
            <a:endParaRPr lang="es-MX" sz="1100" dirty="0">
              <a:latin typeface="Century Gothic" pitchFamily="34" charset="0"/>
            </a:endParaRPr>
          </a:p>
        </p:txBody>
      </p:sp>
      <p:pic>
        <p:nvPicPr>
          <p:cNvPr id="1041" name="Picture 15" descr="https://encrypted-tbn0.gstatic.com/images?q=tbn:ANd9GcRI5JhvbkJeQSvaI8Xulu7lGlHILkGoMUApzNNc6yh4u8-uKXF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8" y="1470004"/>
            <a:ext cx="800293" cy="4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7" descr="https://encrypted-tbn3.gstatic.com/images?q=tbn:ANd9GcTIaYeAV695xh66ONjkCRED4IkjEZowbqj0J78R_-aOzxLZ-Vb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58" y="2456892"/>
            <a:ext cx="729499" cy="72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s://encrypted-tbn1.gstatic.com/images?q=tbn:ANd9GcSGQdUhUD7nuIAzRFZOC9tVp_aDKOogCFuv5n5JsG0O03_qtutjRQ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889" y="606335"/>
            <a:ext cx="1193014" cy="81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2 Subtítulo"/>
          <p:cNvSpPr txBox="1">
            <a:spLocks/>
          </p:cNvSpPr>
          <p:nvPr/>
        </p:nvSpPr>
        <p:spPr>
          <a:xfrm>
            <a:off x="4095312" y="329572"/>
            <a:ext cx="1512168" cy="3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ORGANIZACION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56" name="2 Subtítulo"/>
          <p:cNvSpPr txBox="1">
            <a:spLocks/>
          </p:cNvSpPr>
          <p:nvPr/>
        </p:nvSpPr>
        <p:spPr>
          <a:xfrm>
            <a:off x="6221392" y="2220131"/>
            <a:ext cx="1888686" cy="321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DESARROLLO TERRITORIAL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57" name="2 Subtítulo"/>
          <p:cNvSpPr txBox="1">
            <a:spLocks/>
          </p:cNvSpPr>
          <p:nvPr/>
        </p:nvSpPr>
        <p:spPr>
          <a:xfrm>
            <a:off x="7882418" y="645723"/>
            <a:ext cx="1252113" cy="300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REESTRUCTURACION</a:t>
            </a:r>
            <a:endParaRPr lang="es-MX" sz="1100" dirty="0">
              <a:latin typeface="Century Gothic" pitchFamily="34" charset="0"/>
            </a:endParaRPr>
          </a:p>
        </p:txBody>
      </p:sp>
      <p:pic>
        <p:nvPicPr>
          <p:cNvPr id="1045" name="Picture 21" descr="https://encrypted-tbn3.gstatic.com/images?q=tbn:ANd9GcRpxLfJbph3y3U6Lxs8jHYKi9cQJXDrMwSb9AvaZ6N_AnmL_VBn9Q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51" y="2478203"/>
            <a:ext cx="1512168" cy="69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AutoShape 23" descr="data:image/jpeg;base64,/9j/4AAQSkZJRgABAQAAAQABAAD/2wCEAAkGBhQSEBUUEhQVFBQWFRQVFRUWFBUVFBQUFBUXFBQUFxQXHSYeFxkjGRUUHy8gIycpLCwsFR4xNTAqNSYrLCkBCQoKDQwOFA8PFCkYFBgpKSkpKSkpKSkpKSkpKSkpKSkpKSkpKSkpKSkpKSkpKSkpKSkpKSkpKSkpKSkpKSkpKf/AABEIAMwAqQMBIgACEQEDEQH/xAAbAAABBQEBAAAAAAAAAAAAAAAFAAEDBAYCB//EAEAQAAEDAQUEBgcECgMBAAAAAAEAAgMRBAUSITEGQVGREyJhcYGhIzJSYrHB0RRCcuEVFiQzgpKissLwB2NzU//EABgBAAMBAQAAAAAAAAAAAAAAAAABAgME/8QAGhEBAQEBAQEBAAAAAAAAAAAAAAERAhIxIf/aAAwDAQACEQMRAD8A9wSTYkqoB0kxKqi848ZYXAPH3TkT3V18EBbSXJfRQTWxoBo5taZCtc+0DNBLNUkHF+lppLE9opXGxpkj5gVHJWbJezJRWLrjsI8wTUeKeBeqlVULTC9xBaXRkZZOaR4toQVB0tqYBVsUueZaXMdTsa7InxCRi9U1UHbfLa4ZHmJx0a9gZycSWnmr8MzaVDy8cRmObckEtVSUXS8AeVPipAUGdJNVKqAdJJJAJJJJAJMnTIDP33anxygsJFQO40ru8FHd20heXCQ4MLsNWty0Bqa14rrapvqHsI5Z/NZawv68w7Y3c2lv+K0k2MrbK3wlZSply/G0DyVG3GyPFJXNfTSrnOI7QRosjK/NRGRPwPYtabUyzhz4JS8CrjHKwyAho0bIes3xqrd2beRyR4hGQd4BGFZi1vqxw4tcP6Ss7sZaaxuH4fmq8RPuvTZdsTujHi4n4BZq/wDaGrHyBjGPDSQ9gLXgj3ganxVWWZAr5nrE8e674InMK9Vpbk27lNMZxjDoSQdaVqFr7JtPA712lp7esOa8ZuiejWnv+K1ljnqn1xBz3W+k2ls9KAFw4BgoeaCz3zADWKN8R4sk6MeLAC08kDdMh1ptSmcQ73Rqx/8AI8uYdhdR4bUjOlabqAlaaxbRxSetLIzwaBzaF4vY5vW/9B/cVrLFaahV1xCndepxSxjrdJXtMlRyquZL7hbrIPDP4LARSZLsSLPw09t7Yr3jlcWsJJArmCBStFeCymxxrJIfdb5k/RawKLMq5dJJJJIyTJ0yAG33d3Sx5EAipFdDlp2LBsjLLRI12vRNrvHVeRqMtHLfX6PQk8CF5ze1gc6VvQvLHuxHUBnVFeG/gteGXaa0PVfpULt19ui6srH4xrRuEHto45fBDH7TuPqRE95+i0xla0b5arL7Hy0Mg7viV39qtcn7uJw/h395VCyWOZzy0SGJ41a4dGaE92ee9VITVTToFeVraWuGJtaEarobLyV60xr2Yq+ZCmj2Rj+8+WvEMr465o/IAawztaA3ECRXQ5GtNCfFae7pjUIVadnA37pkb7QZhdTtbWh8FzZrHO39wRIB901JH8BzCf0mklmQm1zKo6yW92owjua0eearyXBMc5JW91S4cglIapZ2EAgihLwRvyqc8lorBPks3ZrvYQTUgh2HI5Vqc88xoikTJYsyHPbxAxD+bKnJOk1Vnk6qkxrO2faNoFC1w79PJH7mkjlPXMlPcaMu/Es/i41ew+ZlPYwebitahFw2CGNp6Ek1piLnVdlpUbtSi6wt/W/MyEkkkkokydMgKV7NrC/uryzWBnfSaE++W/zMd9F6POwFpB0IIPdvXmV8TtZMxtaUljc3FQYm4qZbjk5acM+120FpLA4BwLwMwCRWoyJ0VuzXI1/qOA7KUI5aoZbnUoeD2Hk8D6qe1vo11NaGnhVaIEJLkaz1psH8Yb5Eqjarqs8opI8ybhhxEjufTLmr1yW+Po4y9jc2M64aK6DXijhbAKPMjBlxHw1U6eSsTBY5rO7qDp4RTJ5YJW56DCanj8uN2S+W6CJo76k+Iy+C0Ut6WcfeLvwtPzQa9bVBKDSJ2Kho/EGns0rXxRuizA595Hdhb3NA81l7xtp+3sqdWsz8SEQFpWevaT9tjPus/uctJGdrUSyoTapaqxLOhlokRIVCLI/qn/0HxK0l3WilFlLNMKEVFcem/Uo5YZsgqwmushBaDhZXPPA2vOisdMeKHWGT0Y8fipjIs6uNnsePRvPvjyb+a0Kz2xf7hx98/Bq0Kw6+t+fhJJJJKJMnTIBnLzfaKMGKQOAOGpFRUtLT6zeBXo+JYDaWOjpm8cdPGtFfP1n38BL0bJCxweTKynVlA6wpmBI3/IdiJTyB1aGoIqCDUEHeDwXZmxRA+1GPNn1Q/wDRjmMa+DrNLWl0JO8gVMbjoexas1i6JP2eL8FORI+Sle/NULkm9AAci1zwWn1h13UqO4hTTPQNTGRcmRVulTOmTJmHX1GMgS4+60lDbdO587CGlhAFA8YcXWJrXgtTZ7tcdDhHBoA+FFbGzYcRiGLtIz13Hcq2Jys69k7tXxs7GgvPPRQvukn1nSv/AKRyFVqHbLzw1fD6RuZMb6A9uFxoD5FXrotUMzSc2EatIryKWjGENzlo9XEa64aOHdx3JWdsjT1fSAat0kHhvXo/QxDcXcmhCNpiwWdzxG0ObgwuzxCrgNe4onR+cCLNfbQ0NDJXO9lrDXzyRKxGZ7hihdGyur3NB8AfzVu6LUTAw13KyXqaI2+zkLGwAR4iKmuKlcWVdAPgi1UG2aP7MztLj/UUVBWFn66Z8SJLiqeqRukyVUqoCEuWT2vkcagNDi3MCnWLaZ0O/uWoc5ZnaA0kB90eRIWnP1n18Zu67SHQsFc2tDXD2SMqHyVmwyehj7GgcjRD23ViDpIjhmEkgNT1ZAHE4TU5ZU/JdXbbOpgcMMjS7Ew1BFXEgiuozC1ZGs91iTpHNcWStleA/M1FGkNcN7c9yq2u1yR5PheX+4Ktd2tdwRC7JOvMP+xp/mjb9CrrpyBqfAoGM202t/qQBg9qR1PLJTx3DM8ETWgNr/8AIZjxOR5ot0qZ0qNGM9sZeLmySROOMMLgMVa1a7DXx4LXOvF24hvcAPPVYPZ19LZMPek/uWpMmSKJVt1pJOZJ7zVZXZC0fvO/5lG2OzWZ2TOcvf8A5FE+FrXCdCdqZf2V/ez+8KaW2MYOu5re808kDv2+Y5YjFGSXEsIyIHVdXU0RILRy55PQR/hVvpFnbvktTmNbHDQAAYiCa9u4LTXJE+Mh03Rk8KB/IaDmiiNvs679lj7if6nIoHIdZbRiY1wyBAIHCqtMesa3nxZqnqogV2CpUkDkqrmqVUBSlmAWa2klrQgaAg80YlKG26OoWkRWau+fOQf9hP8AM1p5LiW7GzF5BwStecMme9rSGnsViayYC5zRqQXeAoCAoLJN13/wHm2nyVs6p2CV7JpGyjC4hlODi2oJG7Qgoi+TJVbVY2TTYZK/uqtIJ6pD9aDXX/Sqtomkh6soLqeq9ueIf7v+CaV18yjEuaCvvSZ5pFCfGp8guxclrkHpJBED2hnkKlPBoZYbQGW6bEQ0Yn6mm/tRabaSIaFzz7rTTmckKuu7m/anQzdfCSMQqCaCtetxqtZBY4WerE2vF3XPnl5J2woA/pa0yfuICd+dXHkKBULhugy48Mpj9sVI3nIU7dy2RtZqM8qjLQchksrsrNR0v4j/AHFIUWsuycDc3F0h8Gj5kqHaiyxMs3Uja0iRlDSrsya9Y5oh9qQbamesFPfZ80GOXfaPQxiv3W/BTG0INZLT6Nv4W/BTMmLsmguPYK/BKwR6NdrvRM/A34K+wqnYIaMb+Fo5AK8wLJtEzVIFwF2FKo7CSYFJJQM8KtaGZK89qr2iLIg8lcrOwFkiz8PmhVosWFxc0HMCo7q508UaLMJz0+CjlgzVosZpsv7QztZIORaUVbacqEBw4OFR3hVrddvpGyCvVxdWmtRQ9ygdNkmlakth0GQ4CjRyCqunVeSdVpJ08LQhklLxkPE/4BG3WlBDY3m0dI0Eg0rQadWiKx3dK77uEe8aeQzVFNSwvc9wawFzjoBmSiFxf8fmNrukecbjUhtC1oJqBn6xz1Wi2fbZoWUbUPNMT3jNx7xUAdi0McYdm0tPca+SzvVaTnWFtGxsw9RzH9hJafPLzVGXZV9CJm5cACfHFovTBZzv+izt87RNYSyI1OYL9w4hv1SnVF5kALJcEbQMq00xHF+SMWayAaCnYpoWZKzFHU5AlFokEIXIRbrycJnNDiACN+WgJ8yiz2luoosdeFs9PJ+M+WXySn6rq40cN4Pp65VuK8H0137wFnLLblelt1GV7T8E7ClF332W+th8wo/1obwHMrz++78IrmgX6xP4p+Cvb3eOzgd65tMNRmKqKy3zFJo4V4HIqS3XgyJtXnuGpPcFl+tfxQlupruxBgG4i0ODwMqjQE7lXva/3y1A6jOA1P4j8lxcTgcYPun4hXGdqxNZNKITeVxPNTG2p3tqBXmtI11Mj4FTuajR5YFlwTH1qM8z5ZKzHs60etV3fpyHzWwdCCozZlXovLPx2MNyAoOA0UhiRGaDNVbUygRowND1LHORmCQewkIf0y7bMmnRG8NoJREW4zQ5dtOFdVnLA8STNa5xa0nMgVIAHBSX1N1B3/JCrnm9MPFPCtev2S74yAR1huOtfAaK/FCBpXzWKuy9nxGrTkdWnQ/Q9q19jv6J7MRcGEahxoR9Vldbc2Lz4gRQ5hYXaPYyRrnSwEyAkucz74rmcPtjs171orVtbGPUBf26BBLZtLK/LFhHBuXnqlNHVjKWe2Gueu/vRKa0eiHj8lkrfZXGR7s83uNane4lRh0oFA99OFSt8Y6gvq0ZnxQapWjgsjX5StJPtYnDnRP+jouH9blSW0xppZjvJPiq4lXMsizxppSSK1clopIRxb8DX5oU95JoMz2IpdV3FrsTtaabhp9EUp9aalQpYzuPNRwmoz1VnoqhZtYWFRucFJ0PFdiFBh0sZJVaWxV1Rd8WacwJpxj7TcArVpLT2Zjkh8t3St4O7uqeRy81u32VQOsA4J6m8vOrfZ3yYWBrga51GQFNaqaK7Oib4ip4rcyWQDchd4WLEKadyr0XnAuJ6le/JVHMLDR3Pj+aeWbJMkxlUTp1TfaErMx0jgGgnMZ7h4owC32AO3J23IOCOR2JWo7MAM/yU6ryzjriBBFKIV+q59v+lejC6nU08wof0E/2RzCn0flnp9n/AGcvMKm+4Zjlhy41y+q3psoTfZkej8stYrgwdp3k6opDYqIqLOuugRp+VNtnU8bKhTsjySEdKKTxEI12I1JiTUJ7EaaN0KT2UCnZEkWJDFcNBXLolZwJixPQoSQKpJZQUYfGoxZ0aWM9abnDgQR/vyQW0bLyk5EYeJri5LcuhXBiVSpvMY6z7MAet1j26ctEXst3gEZIx0KTYc0aPKJsCgvZlIH9oA5kIiQhl+v9Ee0j6pHfwZue29LC12+lD+IZFXqrKbK3gGlzHGgPWFTQVGR+S0f26P22/wAwUWLlmOjGmDVNRMWoPEWBOWqXCmwpaSINSwqXAkWp6EWFIBdpw1BuWBdFqcNT0SCLCnwKSieiehEWrgtU5auS1GhCWrlzVPhTFqeliuYlyWUVgqGUIhYqySUQO/bYMIHajE7Vn73hqFcRQ5jk+JVWPyXXSK2b1NJOmK53SSZJJAOkmTlAMkkukBynCdMgEkkkgEmKdJAc0TELopICMhcOapiuSEwpywIXbrDVHSFBNGFUqbNef2675GOIwkg5ggVGaq9A/wBl3Jb2WIKD7OOCudM/L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559" y="800129"/>
            <a:ext cx="746150" cy="90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0" name="1049 Conector recto de flecha"/>
          <p:cNvCxnSpPr/>
          <p:nvPr/>
        </p:nvCxnSpPr>
        <p:spPr>
          <a:xfrm flipH="1">
            <a:off x="4095312" y="5013176"/>
            <a:ext cx="11247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1051 Conector recto de flecha"/>
          <p:cNvCxnSpPr/>
          <p:nvPr/>
        </p:nvCxnSpPr>
        <p:spPr>
          <a:xfrm flipH="1">
            <a:off x="5240300" y="5270762"/>
            <a:ext cx="627844" cy="53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1053 Conector recto de flecha"/>
          <p:cNvCxnSpPr>
            <a:stCxn id="1036" idx="2"/>
          </p:cNvCxnSpPr>
          <p:nvPr/>
        </p:nvCxnSpPr>
        <p:spPr>
          <a:xfrm>
            <a:off x="6675189" y="5270762"/>
            <a:ext cx="0" cy="53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7654761" y="5270762"/>
            <a:ext cx="544798" cy="53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61" y="5270762"/>
            <a:ext cx="872653" cy="87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5942775"/>
            <a:ext cx="701571" cy="7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905218"/>
            <a:ext cx="1109331" cy="7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840925"/>
            <a:ext cx="1440159" cy="85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2 Subtítulo"/>
          <p:cNvSpPr txBox="1">
            <a:spLocks/>
          </p:cNvSpPr>
          <p:nvPr/>
        </p:nvSpPr>
        <p:spPr>
          <a:xfrm rot="20302001">
            <a:off x="3851920" y="4789439"/>
            <a:ext cx="1512168" cy="3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EMPLEO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76" name="2 Subtítulo"/>
          <p:cNvSpPr txBox="1">
            <a:spLocks/>
          </p:cNvSpPr>
          <p:nvPr/>
        </p:nvSpPr>
        <p:spPr>
          <a:xfrm>
            <a:off x="4582114" y="5445224"/>
            <a:ext cx="1070006" cy="3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SALUD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77" name="2 Subtítulo"/>
          <p:cNvSpPr txBox="1">
            <a:spLocks/>
          </p:cNvSpPr>
          <p:nvPr/>
        </p:nvSpPr>
        <p:spPr>
          <a:xfrm>
            <a:off x="5652120" y="5654918"/>
            <a:ext cx="972108" cy="300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EDUCACION</a:t>
            </a:r>
            <a:endParaRPr lang="es-MX" sz="1100" dirty="0">
              <a:latin typeface="Century Gothic" pitchFamily="34" charset="0"/>
            </a:endParaRPr>
          </a:p>
        </p:txBody>
      </p:sp>
      <p:sp>
        <p:nvSpPr>
          <p:cNvPr id="78" name="2 Subtítulo"/>
          <p:cNvSpPr txBox="1">
            <a:spLocks/>
          </p:cNvSpPr>
          <p:nvPr/>
        </p:nvSpPr>
        <p:spPr>
          <a:xfrm>
            <a:off x="8145400" y="5386024"/>
            <a:ext cx="854468" cy="419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SEGURIDAD SOCIAL</a:t>
            </a:r>
            <a:endParaRPr lang="es-MX" sz="1100" dirty="0">
              <a:latin typeface="Century Gothic" pitchFamily="34" charset="0"/>
            </a:endParaRPr>
          </a:p>
        </p:txBody>
      </p:sp>
      <p:pic>
        <p:nvPicPr>
          <p:cNvPr id="37" name="Picture 2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3" y="3708799"/>
            <a:ext cx="1220951" cy="81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5" y="5094064"/>
            <a:ext cx="1252515" cy="100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2 Subtítulo"/>
          <p:cNvSpPr txBox="1">
            <a:spLocks/>
          </p:cNvSpPr>
          <p:nvPr/>
        </p:nvSpPr>
        <p:spPr>
          <a:xfrm>
            <a:off x="1712335" y="2821641"/>
            <a:ext cx="1512168" cy="1067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LEYES, IGUALDAD, EDUCACION, DESARROLLO SUSTENTABLE, CRECIMIENTO NACIONAL</a:t>
            </a:r>
            <a:endParaRPr lang="es-MX" sz="1100" dirty="0">
              <a:latin typeface="Century Gothic" pitchFamily="34" charset="0"/>
            </a:endParaRPr>
          </a:p>
        </p:txBody>
      </p:sp>
      <p:cxnSp>
        <p:nvCxnSpPr>
          <p:cNvPr id="41" name="40 Conector recto de flecha"/>
          <p:cNvCxnSpPr/>
          <p:nvPr/>
        </p:nvCxnSpPr>
        <p:spPr>
          <a:xfrm flipV="1">
            <a:off x="1331640" y="3355274"/>
            <a:ext cx="648072" cy="3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2 Subtítulo"/>
          <p:cNvSpPr txBox="1">
            <a:spLocks/>
          </p:cNvSpPr>
          <p:nvPr/>
        </p:nvSpPr>
        <p:spPr>
          <a:xfrm>
            <a:off x="1491545" y="6097074"/>
            <a:ext cx="1732957" cy="595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SECTORES: PRODUCTIVO,  DE SERVICIOS, EMPRESARIAL Y VULNERABLE</a:t>
            </a:r>
            <a:endParaRPr lang="es-MX" sz="1100" dirty="0">
              <a:latin typeface="Century Gothic" pitchFamily="34" charset="0"/>
            </a:endParaRPr>
          </a:p>
        </p:txBody>
      </p:sp>
      <p:cxnSp>
        <p:nvCxnSpPr>
          <p:cNvPr id="43" name="42 Conector angular"/>
          <p:cNvCxnSpPr>
            <a:stCxn id="39" idx="2"/>
          </p:cNvCxnSpPr>
          <p:nvPr/>
        </p:nvCxnSpPr>
        <p:spPr>
          <a:xfrm rot="16200000" flipH="1">
            <a:off x="1108600" y="5810096"/>
            <a:ext cx="201958" cy="7759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2 Subtítulo"/>
          <p:cNvSpPr txBox="1">
            <a:spLocks/>
          </p:cNvSpPr>
          <p:nvPr/>
        </p:nvSpPr>
        <p:spPr>
          <a:xfrm>
            <a:off x="6687390" y="84355"/>
            <a:ext cx="2133081" cy="380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>
                <a:latin typeface="Century Gothic" pitchFamily="34" charset="0"/>
              </a:rPr>
              <a:t>CESAR IVAN CORDOVA VERA</a:t>
            </a:r>
            <a:endParaRPr lang="es-MX" sz="11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71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Brenda</dc:creator>
  <cp:lastModifiedBy>Brenda</cp:lastModifiedBy>
  <cp:revision>6</cp:revision>
  <dcterms:created xsi:type="dcterms:W3CDTF">2014-10-25T01:52:44Z</dcterms:created>
  <dcterms:modified xsi:type="dcterms:W3CDTF">2014-10-25T02:53:52Z</dcterms:modified>
</cp:coreProperties>
</file>