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1520-F305-474C-B35C-4A19AFDB49AA}" type="datetimeFigureOut">
              <a:rPr lang="es-MX" smtClean="0"/>
              <a:t>11/09/2015</a:t>
            </a:fld>
            <a:endParaRPr lang="es-MX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07D7AA-5348-4B17-B0D9-30EC2E5FDE33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1520-F305-474C-B35C-4A19AFDB49AA}" type="datetimeFigureOut">
              <a:rPr lang="es-MX" smtClean="0"/>
              <a:t>11/09/2015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7AA-5348-4B17-B0D9-30EC2E5FDE3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1520-F305-474C-B35C-4A19AFDB49AA}" type="datetimeFigureOut">
              <a:rPr lang="es-MX" smtClean="0"/>
              <a:t>11/09/2015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7AA-5348-4B17-B0D9-30EC2E5FDE3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1520-F305-474C-B35C-4A19AFDB49AA}" type="datetimeFigureOut">
              <a:rPr lang="es-MX" smtClean="0"/>
              <a:t>11/09/2015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7AA-5348-4B17-B0D9-30EC2E5FDE3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1520-F305-474C-B35C-4A19AFDB49AA}" type="datetimeFigureOut">
              <a:rPr lang="es-MX" smtClean="0"/>
              <a:t>11/09/2015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7AA-5348-4B17-B0D9-30EC2E5FDE3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1520-F305-474C-B35C-4A19AFDB49AA}" type="datetimeFigureOut">
              <a:rPr lang="es-MX" smtClean="0"/>
              <a:t>11/09/2015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7AA-5348-4B17-B0D9-30EC2E5FDE33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1520-F305-474C-B35C-4A19AFDB49AA}" type="datetimeFigureOut">
              <a:rPr lang="es-MX" smtClean="0"/>
              <a:t>11/09/2015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7AA-5348-4B17-B0D9-30EC2E5FDE33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1520-F305-474C-B35C-4A19AFDB49AA}" type="datetimeFigureOut">
              <a:rPr lang="es-MX" smtClean="0"/>
              <a:t>11/09/2015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7AA-5348-4B17-B0D9-30EC2E5FDE3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1520-F305-474C-B35C-4A19AFDB49AA}" type="datetimeFigureOut">
              <a:rPr lang="es-MX" smtClean="0"/>
              <a:t>11/09/2015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7AA-5348-4B17-B0D9-30EC2E5FDE3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1520-F305-474C-B35C-4A19AFDB49AA}" type="datetimeFigureOut">
              <a:rPr lang="es-MX" smtClean="0"/>
              <a:t>11/09/2015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7AA-5348-4B17-B0D9-30EC2E5FDE3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1520-F305-474C-B35C-4A19AFDB49AA}" type="datetimeFigureOut">
              <a:rPr lang="es-MX" smtClean="0"/>
              <a:t>11/09/2015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7AA-5348-4B17-B0D9-30EC2E5FDE3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48161520-F305-474C-B35C-4A19AFDB49AA}" type="datetimeFigureOut">
              <a:rPr lang="es-MX" smtClean="0"/>
              <a:t>11/09/2015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907D7AA-5348-4B17-B0D9-30EC2E5FDE33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Ejercicios Probabilidad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smtClean="0"/>
              <a:t>Deberán resolverse a través de un procesador de palabras, cumpliendo con las indicaciones de la actividad</a:t>
            </a:r>
          </a:p>
          <a:p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98509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260648"/>
            <a:ext cx="7848872" cy="6120680"/>
          </a:xfrm>
        </p:spPr>
        <p:txBody>
          <a:bodyPr>
            <a:normAutofit/>
          </a:bodyPr>
          <a:lstStyle/>
          <a:p>
            <a:pPr algn="just"/>
            <a:r>
              <a:rPr lang="es-MX" b="1" dirty="0" smtClean="0"/>
              <a:t>En una elección primaria hay cuatro candidatos para el puesto de alcalde, cinco para diputado local, tres candidatos para diputado federal,  cuatro para gobernador y cinco para presidente de la república</a:t>
            </a:r>
          </a:p>
          <a:p>
            <a:pPr lvl="1" algn="just"/>
            <a:r>
              <a:rPr lang="es-MX" b="1" dirty="0" smtClean="0"/>
              <a:t>¿De cuántas maneras puede un votante marcar su boleta para elegir a los cinco representantes?   </a:t>
            </a:r>
            <a:r>
              <a:rPr lang="es-MX" b="1" dirty="0" smtClean="0">
                <a:solidFill>
                  <a:srgbClr val="FF0000"/>
                </a:solidFill>
              </a:rPr>
              <a:t>R: </a:t>
            </a:r>
            <a:r>
              <a:rPr lang="es-MX" b="1" dirty="0" smtClean="0">
                <a:solidFill>
                  <a:srgbClr val="FF0000"/>
                </a:solidFill>
              </a:rPr>
              <a:t>__1200___</a:t>
            </a:r>
          </a:p>
          <a:p>
            <a:pPr lvl="1" algn="just"/>
            <a:r>
              <a:rPr lang="es-MX" b="1" dirty="0" smtClean="0">
                <a:solidFill>
                  <a:srgbClr val="FF0000"/>
                </a:solidFill>
              </a:rPr>
              <a:t>4x5x3x4x5=1200</a:t>
            </a:r>
            <a:endParaRPr lang="es-MX" b="1" dirty="0" smtClean="0"/>
          </a:p>
          <a:p>
            <a:pPr algn="just"/>
            <a:r>
              <a:rPr lang="es-MX" b="1" dirty="0" smtClean="0"/>
              <a:t>El precio de un recorrido turístico por Europa incluye cuatro sitios qué visitar que deben seleccionarse a partir de 10 ciudades. ¿De cuántas maneras diferentes se puede planear tal viaje</a:t>
            </a:r>
          </a:p>
          <a:p>
            <a:pPr lvl="1" algn="just"/>
            <a:r>
              <a:rPr lang="es-MX" b="1" dirty="0" smtClean="0"/>
              <a:t>Si es importante el orden de las paradas intermedias? </a:t>
            </a:r>
            <a:r>
              <a:rPr lang="es-MX" b="1" dirty="0" smtClean="0">
                <a:solidFill>
                  <a:srgbClr val="00B050"/>
                </a:solidFill>
              </a:rPr>
              <a:t>Permutación</a:t>
            </a:r>
            <a:r>
              <a:rPr lang="es-MX" b="1" dirty="0" smtClean="0"/>
              <a:t> </a:t>
            </a:r>
            <a:r>
              <a:rPr lang="es-MX" b="1" dirty="0" smtClean="0">
                <a:solidFill>
                  <a:srgbClr val="FF0000"/>
                </a:solidFill>
              </a:rPr>
              <a:t>R</a:t>
            </a:r>
            <a:r>
              <a:rPr lang="es-MX" b="1" dirty="0" smtClean="0">
                <a:solidFill>
                  <a:srgbClr val="FF0000"/>
                </a:solidFill>
              </a:rPr>
              <a:t>:___5040____</a:t>
            </a:r>
          </a:p>
          <a:p>
            <a:pPr lvl="1" algn="just"/>
            <a:r>
              <a:rPr lang="es-MX" b="1" dirty="0" smtClean="0">
                <a:solidFill>
                  <a:srgbClr val="FF0000"/>
                </a:solidFill>
              </a:rPr>
              <a:t>10!/(10-4)!=5040</a:t>
            </a:r>
            <a:endParaRPr lang="es-MX" b="1" dirty="0" smtClean="0">
              <a:solidFill>
                <a:srgbClr val="FF0000"/>
              </a:solidFill>
            </a:endParaRPr>
          </a:p>
          <a:p>
            <a:pPr lvl="1" algn="just"/>
            <a:endParaRPr lang="es-MX" b="1" dirty="0" smtClean="0">
              <a:solidFill>
                <a:srgbClr val="FF0000"/>
              </a:solidFill>
            </a:endParaRPr>
          </a:p>
          <a:p>
            <a:pPr lvl="1" algn="just"/>
            <a:r>
              <a:rPr lang="es-MX" b="1" dirty="0" smtClean="0"/>
              <a:t>Si no es importante el orden de las paradas intermedias? </a:t>
            </a:r>
            <a:r>
              <a:rPr lang="es-MX" b="1" dirty="0" smtClean="0">
                <a:solidFill>
                  <a:srgbClr val="00B050"/>
                </a:solidFill>
              </a:rPr>
              <a:t>Combinación</a:t>
            </a:r>
            <a:r>
              <a:rPr lang="es-MX" b="1" dirty="0" smtClean="0"/>
              <a:t>             </a:t>
            </a:r>
            <a:r>
              <a:rPr lang="es-MX" b="1" dirty="0" smtClean="0">
                <a:solidFill>
                  <a:srgbClr val="FF0000"/>
                </a:solidFill>
              </a:rPr>
              <a:t>R: </a:t>
            </a:r>
            <a:r>
              <a:rPr lang="es-MX" b="1" dirty="0" smtClean="0">
                <a:solidFill>
                  <a:srgbClr val="FF0000"/>
                </a:solidFill>
              </a:rPr>
              <a:t>_210_____</a:t>
            </a:r>
          </a:p>
          <a:p>
            <a:pPr lvl="1" algn="just"/>
            <a:r>
              <a:rPr lang="es-MX" b="1" dirty="0" smtClean="0">
                <a:solidFill>
                  <a:srgbClr val="FF0000"/>
                </a:solidFill>
              </a:rPr>
              <a:t>10!/(4)!(10-4)!=210</a:t>
            </a:r>
            <a:endParaRPr lang="es-MX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8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60648"/>
            <a:ext cx="7704856" cy="5976664"/>
          </a:xfrm>
        </p:spPr>
        <p:txBody>
          <a:bodyPr/>
          <a:lstStyle/>
          <a:p>
            <a:r>
              <a:rPr lang="es-MX" b="1" dirty="0" smtClean="0"/>
              <a:t>Un adolescente está invitado a una fiesta de cumpleaños, en su armario tiene siete conjuntos formales y cuatro de etiqueta. ¿De cuántas maneras distintas se puede vestir?</a:t>
            </a:r>
          </a:p>
          <a:p>
            <a:endParaRPr lang="es-MX" b="1" dirty="0"/>
          </a:p>
          <a:p>
            <a:r>
              <a:rPr lang="es-MX" b="1" dirty="0" smtClean="0"/>
              <a:t>7x4=28</a:t>
            </a:r>
            <a:endParaRPr lang="es-MX" b="1" dirty="0" smtClean="0"/>
          </a:p>
          <a:p>
            <a:r>
              <a:rPr lang="es-MX" b="1" dirty="0" smtClean="0"/>
              <a:t>¿Cuántas palabras se pueden formar con tres posiciones si disponemos de las letras e y f? Se permite la palabra </a:t>
            </a:r>
            <a:r>
              <a:rPr lang="es-MX" b="1" dirty="0" err="1" smtClean="0"/>
              <a:t>eef</a:t>
            </a:r>
            <a:r>
              <a:rPr lang="es-MX" b="1" dirty="0" smtClean="0"/>
              <a:t>. Enlista los </a:t>
            </a:r>
            <a:r>
              <a:rPr lang="es-MX" b="1" dirty="0" smtClean="0"/>
              <a:t>resultados </a:t>
            </a:r>
          </a:p>
          <a:p>
            <a:r>
              <a:rPr lang="es-MX" b="1" dirty="0" smtClean="0"/>
              <a:t>R=6</a:t>
            </a:r>
            <a:endParaRPr lang="es-MX" b="1" dirty="0" smtClean="0"/>
          </a:p>
          <a:p>
            <a:r>
              <a:rPr lang="es-MX" b="1" dirty="0" err="1" smtClean="0"/>
              <a:t>Eef</a:t>
            </a:r>
            <a:r>
              <a:rPr lang="es-MX" b="1" dirty="0" smtClean="0"/>
              <a:t>  efe </a:t>
            </a:r>
            <a:r>
              <a:rPr lang="es-MX" b="1" dirty="0" err="1" smtClean="0"/>
              <a:t>ffe</a:t>
            </a:r>
            <a:r>
              <a:rPr lang="es-MX" b="1" dirty="0" smtClean="0"/>
              <a:t> </a:t>
            </a:r>
            <a:r>
              <a:rPr lang="es-MX" b="1" dirty="0" err="1" smtClean="0"/>
              <a:t>fef</a:t>
            </a:r>
            <a:r>
              <a:rPr lang="es-MX" b="1" dirty="0" smtClean="0"/>
              <a:t> </a:t>
            </a:r>
            <a:r>
              <a:rPr lang="es-MX" b="1" dirty="0" err="1" smtClean="0"/>
              <a:t>fee</a:t>
            </a:r>
            <a:r>
              <a:rPr lang="es-MX" b="1" dirty="0" smtClean="0"/>
              <a:t> </a:t>
            </a:r>
            <a:r>
              <a:rPr lang="es-MX" b="1" dirty="0" err="1" smtClean="0"/>
              <a:t>eff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75290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332656"/>
            <a:ext cx="7848872" cy="6120680"/>
          </a:xfrm>
        </p:spPr>
        <p:txBody>
          <a:bodyPr/>
          <a:lstStyle/>
          <a:p>
            <a:r>
              <a:rPr lang="es-MX" b="1" dirty="0" smtClean="0"/>
              <a:t>En una tienda de </a:t>
            </a:r>
            <a:r>
              <a:rPr lang="es-MX" b="1" dirty="0" smtClean="0"/>
              <a:t>abarrotes </a:t>
            </a:r>
            <a:r>
              <a:rPr lang="es-MX" b="1" dirty="0" smtClean="0"/>
              <a:t>hay siete distintos tipos de leche y tres de café. ¿De cuántas maneras posibles se puede comprar una leche y un café</a:t>
            </a:r>
            <a:r>
              <a:rPr lang="es-MX" b="1" dirty="0" smtClean="0"/>
              <a:t>?</a:t>
            </a:r>
          </a:p>
          <a:p>
            <a:r>
              <a:rPr lang="es-MX" b="1" dirty="0" smtClean="0"/>
              <a:t>7x3=21</a:t>
            </a:r>
            <a:endParaRPr lang="es-MX" b="1" dirty="0" smtClean="0"/>
          </a:p>
          <a:p>
            <a:endParaRPr lang="es-MX" b="1" dirty="0"/>
          </a:p>
          <a:p>
            <a:endParaRPr lang="es-MX" b="1" dirty="0" smtClean="0"/>
          </a:p>
          <a:p>
            <a:endParaRPr lang="es-MX" b="1" dirty="0"/>
          </a:p>
          <a:p>
            <a:endParaRPr lang="es-MX" b="1" dirty="0" smtClean="0"/>
          </a:p>
          <a:p>
            <a:endParaRPr lang="es-MX" b="1" dirty="0"/>
          </a:p>
          <a:p>
            <a:r>
              <a:rPr lang="es-MX" b="1" dirty="0" smtClean="0"/>
              <a:t>Si al problema anterior además hay dos distintos tipos de endulzante ¿Cuántas maneras hay para comprar una leche, un café y un tipo de endulzante</a:t>
            </a:r>
            <a:r>
              <a:rPr lang="es-MX" b="1" dirty="0" smtClean="0"/>
              <a:t>?</a:t>
            </a:r>
          </a:p>
          <a:p>
            <a:r>
              <a:rPr lang="es-MX" b="1" dirty="0" smtClean="0"/>
              <a:t>7x3x2x1=42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115017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404664"/>
            <a:ext cx="8136904" cy="6048672"/>
          </a:xfrm>
        </p:spPr>
        <p:txBody>
          <a:bodyPr>
            <a:normAutofit lnSpcReduction="10000"/>
          </a:bodyPr>
          <a:lstStyle/>
          <a:p>
            <a:r>
              <a:rPr lang="es-MX" b="1" dirty="0" smtClean="0"/>
              <a:t>Escribe la matrícula de algún coche </a:t>
            </a:r>
            <a:r>
              <a:rPr lang="es-MX" b="1" dirty="0" smtClean="0"/>
              <a:t>____dpy3821________</a:t>
            </a:r>
            <a:endParaRPr lang="es-MX" b="1" dirty="0" smtClean="0"/>
          </a:p>
          <a:p>
            <a:endParaRPr lang="es-MX" b="1" dirty="0"/>
          </a:p>
          <a:p>
            <a:r>
              <a:rPr lang="es-MX" b="1" dirty="0" smtClean="0"/>
              <a:t>¿Cuántas placas para coche pueden hacerse si cada placa consta de tres letras diferentes seguidas de cuatro dígitos diferentes?</a:t>
            </a:r>
          </a:p>
          <a:p>
            <a:r>
              <a:rPr lang="es-MX" b="1" dirty="0" smtClean="0"/>
              <a:t>26!/26-3)!=15600</a:t>
            </a:r>
          </a:p>
          <a:p>
            <a:r>
              <a:rPr lang="es-MX" b="1" dirty="0" smtClean="0"/>
              <a:t>10!/(10-4)!=5040</a:t>
            </a:r>
          </a:p>
          <a:p>
            <a:r>
              <a:rPr lang="es-MX" b="1" dirty="0" smtClean="0"/>
              <a:t>15600X5040=78624000</a:t>
            </a:r>
          </a:p>
          <a:p>
            <a:r>
              <a:rPr lang="es-MX" b="1" dirty="0"/>
              <a:t>R=78624000</a:t>
            </a:r>
          </a:p>
          <a:p>
            <a:endParaRPr lang="es-MX" b="1" dirty="0"/>
          </a:p>
          <a:p>
            <a:r>
              <a:rPr lang="es-MX" b="1" dirty="0" smtClean="0"/>
              <a:t>¿Cuántas placas resultan si coincide la letra «D</a:t>
            </a:r>
            <a:r>
              <a:rPr lang="es-MX" b="1" dirty="0" smtClean="0"/>
              <a:t>»?</a:t>
            </a:r>
          </a:p>
          <a:p>
            <a:r>
              <a:rPr lang="es-MX" b="1" dirty="0" smtClean="0"/>
              <a:t>26!/3!(26-3)!=2600 placas podrían coincidir</a:t>
            </a:r>
          </a:p>
          <a:p>
            <a:r>
              <a:rPr lang="es-MX" b="1" dirty="0" smtClean="0"/>
              <a:t>2600X5040=13,104,000</a:t>
            </a:r>
          </a:p>
          <a:p>
            <a:endParaRPr lang="es-MX" b="1" dirty="0"/>
          </a:p>
          <a:p>
            <a:r>
              <a:rPr lang="es-MX" b="1" dirty="0" smtClean="0"/>
              <a:t>78624000+13,104,000=91,728,000</a:t>
            </a:r>
          </a:p>
          <a:p>
            <a:r>
              <a:rPr lang="es-MX" b="1" dirty="0" smtClean="0"/>
              <a:t>Las placas que resultarían si se permitiera coincidir la letra d serian: </a:t>
            </a:r>
            <a:r>
              <a:rPr lang="es-MX" b="1" dirty="0"/>
              <a:t>91,728,000</a:t>
            </a:r>
          </a:p>
          <a:p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72809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404664"/>
            <a:ext cx="8136904" cy="6048672"/>
          </a:xfrm>
        </p:spPr>
        <p:txBody>
          <a:bodyPr/>
          <a:lstStyle/>
          <a:p>
            <a:r>
              <a:rPr lang="es-MX" b="1" dirty="0" smtClean="0"/>
              <a:t>Escribe la matrícula de alguna camioneta </a:t>
            </a:r>
            <a:r>
              <a:rPr lang="es-MX" b="1" dirty="0" smtClean="0"/>
              <a:t>____jf97890________</a:t>
            </a:r>
            <a:endParaRPr lang="es-MX" b="1" dirty="0" smtClean="0"/>
          </a:p>
          <a:p>
            <a:endParaRPr lang="es-MX" b="1" dirty="0"/>
          </a:p>
          <a:p>
            <a:r>
              <a:rPr lang="es-MX" b="1" dirty="0" smtClean="0"/>
              <a:t>¿Cuántas placas para camioneta pueden hacerse si cada placa consta de dos letras diferentes seguidas de cinco dígitos diferentes</a:t>
            </a:r>
            <a:r>
              <a:rPr lang="es-MX" b="1" dirty="0" smtClean="0"/>
              <a:t>? </a:t>
            </a:r>
          </a:p>
          <a:p>
            <a:r>
              <a:rPr lang="es-MX" b="1" dirty="0" smtClean="0"/>
              <a:t>10!/(10-5)!=30240</a:t>
            </a:r>
          </a:p>
          <a:p>
            <a:r>
              <a:rPr lang="es-MX" b="1" dirty="0" smtClean="0"/>
              <a:t>26!/(26-2)!=325</a:t>
            </a:r>
          </a:p>
          <a:p>
            <a:r>
              <a:rPr lang="es-MX" b="1" dirty="0" smtClean="0"/>
              <a:t>30240x325=</a:t>
            </a:r>
          </a:p>
          <a:p>
            <a:r>
              <a:rPr lang="es-MX" b="1" dirty="0" smtClean="0"/>
              <a:t>R=9,828,000</a:t>
            </a:r>
            <a:endParaRPr lang="es-MX" b="1" dirty="0" smtClean="0"/>
          </a:p>
          <a:p>
            <a:endParaRPr lang="es-MX" b="1" dirty="0"/>
          </a:p>
          <a:p>
            <a:r>
              <a:rPr lang="es-MX" b="1" dirty="0" smtClean="0"/>
              <a:t>¿Cuántas placas resultan si coincide la letra «C</a:t>
            </a:r>
            <a:r>
              <a:rPr lang="es-MX" b="1" dirty="0" smtClean="0"/>
              <a:t>»?</a:t>
            </a:r>
          </a:p>
          <a:p>
            <a:r>
              <a:rPr lang="es-MX" b="1" dirty="0" smtClean="0"/>
              <a:t>26!/2!(26-2)!=650</a:t>
            </a:r>
          </a:p>
          <a:p>
            <a:r>
              <a:rPr lang="es-MX" b="1" dirty="0" smtClean="0"/>
              <a:t>650X30240=19,656,000</a:t>
            </a:r>
          </a:p>
          <a:p>
            <a:r>
              <a:rPr lang="es-MX" b="1" dirty="0" smtClean="0"/>
              <a:t>19,656,000+9,828,000=</a:t>
            </a:r>
          </a:p>
          <a:p>
            <a:r>
              <a:rPr lang="es-MX" b="1" dirty="0" smtClean="0"/>
              <a:t>29,484,000 resultarían si coincide la letra c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47415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476672"/>
            <a:ext cx="7848872" cy="6264696"/>
          </a:xfrm>
        </p:spPr>
        <p:txBody>
          <a:bodyPr/>
          <a:lstStyle/>
          <a:p>
            <a:r>
              <a:rPr lang="es-MX" b="1" dirty="0" smtClean="0"/>
              <a:t>De cuantas maneras diferentes puede una persona, que </a:t>
            </a:r>
            <a:r>
              <a:rPr lang="es-MX" b="1" dirty="0" err="1" smtClean="0"/>
              <a:t>reune</a:t>
            </a:r>
            <a:r>
              <a:rPr lang="es-MX" b="1" dirty="0" smtClean="0"/>
              <a:t> datos para una investigación de mercados, seleccionar tres de veinte familias?</a:t>
            </a:r>
          </a:p>
          <a:p>
            <a:endParaRPr lang="es-MX" b="1" dirty="0"/>
          </a:p>
          <a:p>
            <a:endParaRPr lang="es-MX" b="1" dirty="0" smtClean="0"/>
          </a:p>
          <a:p>
            <a:r>
              <a:rPr lang="es-MX" b="1" dirty="0" smtClean="0"/>
              <a:t>Si no nos interesa el </a:t>
            </a:r>
            <a:r>
              <a:rPr lang="es-MX" b="1" dirty="0" smtClean="0"/>
              <a:t>orden</a:t>
            </a:r>
          </a:p>
          <a:p>
            <a:r>
              <a:rPr lang="es-MX" b="1" dirty="0" smtClean="0"/>
              <a:t>20!/3!(20-3)!=1140</a:t>
            </a:r>
            <a:endParaRPr lang="es-MX" b="1" dirty="0" smtClean="0"/>
          </a:p>
          <a:p>
            <a:endParaRPr lang="es-MX" b="1" dirty="0"/>
          </a:p>
          <a:p>
            <a:pPr marL="45720" indent="0">
              <a:buNone/>
            </a:pPr>
            <a:endParaRPr lang="es-MX" b="1" dirty="0" smtClean="0"/>
          </a:p>
          <a:p>
            <a:r>
              <a:rPr lang="es-MX" b="1" dirty="0" smtClean="0"/>
              <a:t>Si nos interesa el </a:t>
            </a:r>
            <a:r>
              <a:rPr lang="es-MX" b="1" dirty="0" smtClean="0"/>
              <a:t>orden</a:t>
            </a:r>
          </a:p>
          <a:p>
            <a:r>
              <a:rPr lang="es-MX" b="1" smtClean="0"/>
              <a:t>20!/(20-3)!=6840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040282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56</TotalTime>
  <Words>474</Words>
  <Application>Microsoft Office PowerPoint</Application>
  <PresentationFormat>Presentación en pantalla (4:3)</PresentationFormat>
  <Paragraphs>62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Wingdings</vt:lpstr>
      <vt:lpstr>Perspectiva</vt:lpstr>
      <vt:lpstr>Ejercicios Probabilidad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Ejercicios Probabilidad</dc:title>
  <dc:creator>Enrique</dc:creator>
  <cp:lastModifiedBy>ICHEJA</cp:lastModifiedBy>
  <cp:revision>7</cp:revision>
  <dcterms:created xsi:type="dcterms:W3CDTF">2015-09-08T23:29:23Z</dcterms:created>
  <dcterms:modified xsi:type="dcterms:W3CDTF">2015-09-11T19:44:14Z</dcterms:modified>
</cp:coreProperties>
</file>