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AF3E386-696A-43E7-84F1-2E91F5247307}" type="datetimeFigureOut">
              <a:rPr lang="es-MX" smtClean="0"/>
              <a:t>12/04/2015</a:t>
            </a:fld>
            <a:endParaRPr lang="es-MX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D44006D-0523-4270-A6DB-8A53F7307581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F3E386-696A-43E7-84F1-2E91F5247307}" type="datetimeFigureOut">
              <a:rPr lang="es-MX" smtClean="0"/>
              <a:t>12/04/2015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44006D-0523-4270-A6DB-8A53F730758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AF3E386-696A-43E7-84F1-2E91F5247307}" type="datetimeFigureOut">
              <a:rPr lang="es-MX" smtClean="0"/>
              <a:t>12/04/2015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D44006D-0523-4270-A6DB-8A53F730758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F3E386-696A-43E7-84F1-2E91F5247307}" type="datetimeFigureOut">
              <a:rPr lang="es-MX" smtClean="0"/>
              <a:t>12/04/2015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44006D-0523-4270-A6DB-8A53F730758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AF3E386-696A-43E7-84F1-2E91F5247307}" type="datetimeFigureOut">
              <a:rPr lang="es-MX" smtClean="0"/>
              <a:t>12/04/2015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D44006D-0523-4270-A6DB-8A53F7307581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F3E386-696A-43E7-84F1-2E91F5247307}" type="datetimeFigureOut">
              <a:rPr lang="es-MX" smtClean="0"/>
              <a:t>12/04/2015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44006D-0523-4270-A6DB-8A53F730758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F3E386-696A-43E7-84F1-2E91F5247307}" type="datetimeFigureOut">
              <a:rPr lang="es-MX" smtClean="0"/>
              <a:t>12/04/2015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44006D-0523-4270-A6DB-8A53F730758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F3E386-696A-43E7-84F1-2E91F5247307}" type="datetimeFigureOut">
              <a:rPr lang="es-MX" smtClean="0"/>
              <a:t>12/04/2015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44006D-0523-4270-A6DB-8A53F730758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AF3E386-696A-43E7-84F1-2E91F5247307}" type="datetimeFigureOut">
              <a:rPr lang="es-MX" smtClean="0"/>
              <a:t>12/04/2015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44006D-0523-4270-A6DB-8A53F730758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F3E386-696A-43E7-84F1-2E91F5247307}" type="datetimeFigureOut">
              <a:rPr lang="es-MX" smtClean="0"/>
              <a:t>12/04/2015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44006D-0523-4270-A6DB-8A53F7307581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F3E386-696A-43E7-84F1-2E91F5247307}" type="datetimeFigureOut">
              <a:rPr lang="es-MX" smtClean="0"/>
              <a:t>12/04/2015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44006D-0523-4270-A6DB-8A53F7307581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9 Marcador de posición de imagen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título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1" name="30 Marcador de texto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7" name="26 Marcador de fecha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AF3E386-696A-43E7-84F1-2E91F5247307}" type="datetimeFigureOut">
              <a:rPr lang="es-MX" smtClean="0"/>
              <a:t>12/04/2015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s-MX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D44006D-0523-4270-A6DB-8A53F7307581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 smtClean="0"/>
              <a:t>Análisis de PROGRAMA FEDERAL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Elaborado por: Isaac Manuel Gerónimo Peña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Palenque, Chiapas; 12 de Abril de 2015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420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91880" y="764704"/>
            <a:ext cx="5165572" cy="3831704"/>
          </a:xfrm>
        </p:spPr>
        <p:txBody>
          <a:bodyPr/>
          <a:lstStyle/>
          <a:p>
            <a:pPr algn="l"/>
            <a:r>
              <a:rPr lang="es-MX" dirty="0" smtClean="0"/>
              <a:t>Programa de esquemas de financiamiento y subsidio federal para la vivienda “ESTA ES TU CASA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63888" y="5085184"/>
            <a:ext cx="5114778" cy="1101248"/>
          </a:xfrm>
        </p:spPr>
        <p:txBody>
          <a:bodyPr/>
          <a:lstStyle/>
          <a:p>
            <a:r>
              <a:rPr lang="es-MX" dirty="0" smtClean="0"/>
              <a:t>DEPENDENCIA: COMISION NACIONAL PARA LA VIVIENDA (CONAVI)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94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Nombre del responsable del programa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9416"/>
            <a:ext cx="7239000" cy="1171512"/>
          </a:xfrm>
        </p:spPr>
        <p:txBody>
          <a:bodyPr/>
          <a:lstStyle/>
          <a:p>
            <a:r>
              <a:rPr lang="es-MX" dirty="0" smtClean="0"/>
              <a:t>Félix Cristino Duarte Santa Cruz.- Subdirector General de Esquemas Financieros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006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“ESTA ES TU Casa”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OBJETIVO DEL PROGRAMA</a:t>
            </a:r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MX" dirty="0" smtClean="0"/>
              <a:t>POBLACION OBJETIVO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just"/>
            <a:r>
              <a:rPr lang="es-MX" dirty="0" smtClean="0"/>
              <a:t>CONTRIBUIR A QUE LA POBLACION DE BAJOS INGRESOS, TENGA ACCESO A UNA SOLUCION HABITACIONAL ADECUADA.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algn="just"/>
            <a:r>
              <a:rPr lang="es-MX" dirty="0" smtClean="0"/>
              <a:t>FAMILIAS, POBLACIONES DE BAJOS INGRESOS CON NECESIDAD DE VIVIENDA QUE TIENEN CAPACIDAD DE OBTENER UN FINANCIAMIENTO Y QUE PUEDEN APORTAR UN AHORRO PREVIO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154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Generalidades del programa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7211144" cy="4114800"/>
          </a:xfrm>
        </p:spPr>
        <p:txBody>
          <a:bodyPr/>
          <a:lstStyle/>
          <a:p>
            <a:r>
              <a:rPr lang="es-MX" dirty="0" smtClean="0"/>
              <a:t>TIPO DE APOYO QUE OFRECE: SUBSIDIOS</a:t>
            </a:r>
          </a:p>
          <a:p>
            <a:r>
              <a:rPr lang="es-MX" dirty="0" smtClean="0"/>
              <a:t>COBERTURA GEOGRAFICA: NACIONAL</a:t>
            </a:r>
          </a:p>
          <a:p>
            <a:r>
              <a:rPr lang="es-MX" dirty="0" smtClean="0"/>
              <a:t>ORIGEN DE LOS RECURSOS: FEDERAL</a:t>
            </a:r>
          </a:p>
          <a:p>
            <a:r>
              <a:rPr lang="es-MX" dirty="0" smtClean="0"/>
              <a:t>SECTOR: VIVIENDA</a:t>
            </a:r>
          </a:p>
          <a:p>
            <a:r>
              <a:rPr lang="es-MX" dirty="0" smtClean="0"/>
              <a:t>AÑO DE ORIGEN: 2007</a:t>
            </a:r>
          </a:p>
          <a:p>
            <a:r>
              <a:rPr lang="es-MX" dirty="0" smtClean="0"/>
              <a:t>CUENTA CON MATRIZ DE MARCO LOGICO O MATRIZ DE INDICADORES PARA RESULTADOS: SI</a:t>
            </a:r>
          </a:p>
          <a:p>
            <a:r>
              <a:rPr lang="es-MX" dirty="0" smtClean="0"/>
              <a:t>RENDICION Y TRANSPARENCIA DE CUNTAS: VISTIAR WWW.CONAVI.GOB.MX</a:t>
            </a:r>
          </a:p>
        </p:txBody>
      </p:sp>
    </p:spTree>
    <p:extLst>
      <p:ext uri="{BB962C8B-B14F-4D97-AF65-F5344CB8AC3E}">
        <p14:creationId xmlns:p14="http://schemas.microsoft.com/office/powerpoint/2010/main" val="52493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ALCANCES OBTENIDOS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322712" cy="457200"/>
          </a:xfrm>
        </p:spPr>
        <p:txBody>
          <a:bodyPr/>
          <a:lstStyle/>
          <a:p>
            <a:r>
              <a:rPr lang="es-MX" dirty="0" smtClean="0"/>
              <a:t>NÚMERO DE BENEFICIARIOS</a:t>
            </a:r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3851920" y="5867400"/>
            <a:ext cx="4104456" cy="457200"/>
          </a:xfrm>
        </p:spPr>
        <p:txBody>
          <a:bodyPr/>
          <a:lstStyle/>
          <a:p>
            <a:r>
              <a:rPr lang="es-MX" dirty="0" smtClean="0"/>
              <a:t>PRESUPUESTO ASIGNADO</a:t>
            </a:r>
            <a:endParaRPr lang="es-MX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772816"/>
            <a:ext cx="3394720" cy="405382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s-MX" dirty="0" smtClean="0"/>
              <a:t>AÑO 2013: 1,106,549</a:t>
            </a:r>
          </a:p>
          <a:p>
            <a:r>
              <a:rPr lang="es-MX" dirty="0" smtClean="0"/>
              <a:t>AÑO 2012:    209,374</a:t>
            </a:r>
          </a:p>
          <a:p>
            <a:r>
              <a:rPr lang="es-MX" dirty="0" smtClean="0"/>
              <a:t>AÑO 2011:    165,704</a:t>
            </a:r>
          </a:p>
          <a:p>
            <a:r>
              <a:rPr lang="es-MX" dirty="0" smtClean="0"/>
              <a:t>AÑO 2010:    210,704</a:t>
            </a:r>
          </a:p>
          <a:p>
            <a:r>
              <a:rPr lang="es-MX" dirty="0" smtClean="0"/>
              <a:t>AÑO 2009:    159,540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779912" y="1772816"/>
            <a:ext cx="4176464" cy="405382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s-MX" sz="2100" dirty="0"/>
              <a:t>AÑO 2013</a:t>
            </a:r>
            <a:r>
              <a:rPr lang="es-MX" sz="2100" dirty="0" smtClean="0"/>
              <a:t>: $31,852,870,571.00 </a:t>
            </a:r>
            <a:endParaRPr lang="es-MX" sz="2100" dirty="0"/>
          </a:p>
          <a:p>
            <a:r>
              <a:rPr lang="es-MX" sz="2100" dirty="0"/>
              <a:t>AÑO 2012: </a:t>
            </a:r>
            <a:r>
              <a:rPr lang="es-MX" sz="2100" dirty="0" smtClean="0"/>
              <a:t>$ 7,374,272,519.00</a:t>
            </a:r>
            <a:endParaRPr lang="es-MX" sz="2100" dirty="0"/>
          </a:p>
          <a:p>
            <a:r>
              <a:rPr lang="es-MX" sz="2100" dirty="0"/>
              <a:t>AÑO 2011: </a:t>
            </a:r>
            <a:r>
              <a:rPr lang="es-MX" sz="2100" dirty="0" smtClean="0"/>
              <a:t>$ 5,169,915,160.00</a:t>
            </a:r>
            <a:endParaRPr lang="es-MX" sz="2100" dirty="0"/>
          </a:p>
          <a:p>
            <a:r>
              <a:rPr lang="es-MX" sz="2100" dirty="0"/>
              <a:t>AÑO 2010: </a:t>
            </a:r>
            <a:r>
              <a:rPr lang="es-MX" sz="2100" dirty="0" smtClean="0"/>
              <a:t>$ 5,795,123,602.00</a:t>
            </a:r>
            <a:endParaRPr lang="es-MX" sz="2100" dirty="0"/>
          </a:p>
          <a:p>
            <a:r>
              <a:rPr lang="es-MX" sz="2100" dirty="0"/>
              <a:t>AÑO 2009: </a:t>
            </a:r>
            <a:r>
              <a:rPr lang="es-MX" sz="2100" dirty="0" smtClean="0"/>
              <a:t>$ 4,872,749,804.00</a:t>
            </a:r>
            <a:endParaRPr lang="es-MX" sz="21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6707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o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o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o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36</TotalTime>
  <Words>216</Words>
  <Application>Microsoft Office PowerPoint</Application>
  <PresentationFormat>Presentación en pantalla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Opulento</vt:lpstr>
      <vt:lpstr>Análisis de PROGRAMA FEDERAL</vt:lpstr>
      <vt:lpstr>Programa de esquemas de financiamiento y subsidio federal para la vivienda “ESTA ES TU CASA</vt:lpstr>
      <vt:lpstr>Nombre del responsable del programa</vt:lpstr>
      <vt:lpstr>“ESTA ES TU Casa”</vt:lpstr>
      <vt:lpstr>Generalidades del programa</vt:lpstr>
      <vt:lpstr>ALCANCES OBTENIDOS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de PROGRAMA FEDERAL</dc:title>
  <dc:creator>Isaac</dc:creator>
  <cp:lastModifiedBy>Isaac</cp:lastModifiedBy>
  <cp:revision>4</cp:revision>
  <dcterms:created xsi:type="dcterms:W3CDTF">2015-04-12T16:20:12Z</dcterms:created>
  <dcterms:modified xsi:type="dcterms:W3CDTF">2015-04-12T16:56:43Z</dcterms:modified>
</cp:coreProperties>
</file>