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C6C6B-E61D-4A9A-B265-0EF91791198B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D7BA504-3341-4A6A-A0A0-F71C53425D37}">
      <dgm:prSet phldrT="[Texto]"/>
      <dgm:spPr>
        <a:solidFill>
          <a:srgbClr val="C00000"/>
        </a:solidFill>
      </dgm:spPr>
      <dgm:t>
        <a:bodyPr/>
        <a:lstStyle/>
        <a:p>
          <a:r>
            <a:rPr lang="es-MX" dirty="0" smtClean="0"/>
            <a:t>CPEUM. ART. 90  (La Administración Publica Federal será </a:t>
          </a:r>
          <a:r>
            <a:rPr lang="es-MX" b="1" dirty="0" smtClean="0"/>
            <a:t>Centralizada y Paraestatal</a:t>
          </a:r>
          <a:r>
            <a:rPr lang="es-MX" dirty="0" smtClean="0"/>
            <a:t>)</a:t>
          </a:r>
          <a:endParaRPr lang="es-MX" dirty="0"/>
        </a:p>
      </dgm:t>
    </dgm:pt>
    <dgm:pt modelId="{3994B3C8-5D67-4B9E-9F11-E616D70DE47F}" type="parTrans" cxnId="{5B0862AD-048F-46DB-83AE-C7718B548FC3}">
      <dgm:prSet/>
      <dgm:spPr/>
      <dgm:t>
        <a:bodyPr/>
        <a:lstStyle/>
        <a:p>
          <a:endParaRPr lang="es-MX"/>
        </a:p>
      </dgm:t>
    </dgm:pt>
    <dgm:pt modelId="{ECBA31D5-C942-4319-A95E-AAAF33724C62}" type="sibTrans" cxnId="{5B0862AD-048F-46DB-83AE-C7718B548FC3}">
      <dgm:prSet/>
      <dgm:spPr>
        <a:solidFill>
          <a:schemeClr val="tx1"/>
        </a:solidFill>
      </dgm:spPr>
      <dgm:t>
        <a:bodyPr/>
        <a:lstStyle/>
        <a:p>
          <a:endParaRPr lang="es-MX"/>
        </a:p>
      </dgm:t>
    </dgm:pt>
    <dgm:pt modelId="{6044F4CF-F91B-4FA0-958C-BAF853E1C301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MX" sz="1200" dirty="0" smtClean="0"/>
            <a:t>Ley Orgánica De la Administración Pública Federal  Art. 1º </a:t>
          </a:r>
          <a:r>
            <a:rPr lang="es-MX" sz="1400" b="1" dirty="0" smtClean="0"/>
            <a:t>Administración Pública Centralizada</a:t>
          </a:r>
          <a:r>
            <a:rPr lang="es-MX" sz="1200" dirty="0" smtClean="0"/>
            <a:t>.</a:t>
          </a:r>
          <a:endParaRPr lang="es-MX" sz="1200" dirty="0"/>
        </a:p>
      </dgm:t>
    </dgm:pt>
    <dgm:pt modelId="{514976DB-05C1-4269-BB51-06B1C834F5A6}" type="parTrans" cxnId="{9A7E7D8D-080B-4561-A0F8-4415DCB5A279}">
      <dgm:prSet/>
      <dgm:spPr/>
      <dgm:t>
        <a:bodyPr/>
        <a:lstStyle/>
        <a:p>
          <a:endParaRPr lang="es-MX"/>
        </a:p>
      </dgm:t>
    </dgm:pt>
    <dgm:pt modelId="{A8E99C51-7C47-4F95-9F62-96DC76CE4F65}" type="sibTrans" cxnId="{9A7E7D8D-080B-4561-A0F8-4415DCB5A279}">
      <dgm:prSet/>
      <dgm:spPr>
        <a:solidFill>
          <a:schemeClr val="tx1"/>
        </a:solidFill>
      </dgm:spPr>
      <dgm:t>
        <a:bodyPr/>
        <a:lstStyle/>
        <a:p>
          <a:endParaRPr lang="es-MX"/>
        </a:p>
      </dgm:t>
    </dgm:pt>
    <dgm:pt modelId="{EF3C5B68-8073-46DE-B21B-7E67CD3A2125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MX" sz="1600" dirty="0" smtClean="0">
              <a:solidFill>
                <a:schemeClr val="tx1"/>
              </a:solidFill>
            </a:rPr>
            <a:t>Ley Orgánica de la Administración Pública Federal. Art. </a:t>
          </a:r>
          <a:r>
            <a:rPr lang="es-MX" sz="1600" dirty="0" smtClean="0">
              <a:solidFill>
                <a:schemeClr val="tx1"/>
              </a:solidFill>
            </a:rPr>
            <a:t>1º </a:t>
          </a:r>
          <a:r>
            <a:rPr lang="es-MX" sz="1600" b="1" dirty="0" smtClean="0">
              <a:solidFill>
                <a:schemeClr val="tx1"/>
              </a:solidFill>
            </a:rPr>
            <a:t>Administración Pública Paraestatal</a:t>
          </a:r>
          <a:r>
            <a:rPr lang="es-MX" sz="1600" dirty="0" smtClean="0">
              <a:solidFill>
                <a:schemeClr val="tx1"/>
              </a:solidFill>
            </a:rPr>
            <a:t>.</a:t>
          </a:r>
          <a:endParaRPr lang="es-MX" sz="1600" dirty="0">
            <a:solidFill>
              <a:schemeClr val="tx1"/>
            </a:solidFill>
          </a:endParaRPr>
        </a:p>
      </dgm:t>
    </dgm:pt>
    <dgm:pt modelId="{B4547452-133C-42F2-8C16-8BEC43A9658A}" type="sibTrans" cxnId="{EE89643E-F436-4C74-9B7F-DB6ABB9394B6}">
      <dgm:prSet/>
      <dgm:spPr>
        <a:solidFill>
          <a:schemeClr val="tx1"/>
        </a:solidFill>
      </dgm:spPr>
      <dgm:t>
        <a:bodyPr/>
        <a:lstStyle/>
        <a:p>
          <a:endParaRPr lang="es-MX"/>
        </a:p>
      </dgm:t>
    </dgm:pt>
    <dgm:pt modelId="{9E5AC1F3-37AC-4F98-9A4C-117EE0A1DD22}" type="parTrans" cxnId="{EE89643E-F436-4C74-9B7F-DB6ABB9394B6}">
      <dgm:prSet/>
      <dgm:spPr/>
      <dgm:t>
        <a:bodyPr/>
        <a:lstStyle/>
        <a:p>
          <a:endParaRPr lang="es-MX"/>
        </a:p>
      </dgm:t>
    </dgm:pt>
    <dgm:pt modelId="{D9658415-E36C-42E0-A13B-34A8EE7F5E1D}" type="pres">
      <dgm:prSet presAssocID="{1C3C6C6B-E61D-4A9A-B265-0EF91791198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62C161C-8079-479A-88D2-AD3636A83347}" type="pres">
      <dgm:prSet presAssocID="{0D7BA504-3341-4A6A-A0A0-F71C53425D37}" presName="gear1" presStyleLbl="node1" presStyleIdx="0" presStyleCnt="3" custScaleX="88886" custScaleY="74725" custLinFactX="-26241" custLinFactNeighborX="-100000" custLinFactNeighborY="-4902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2E07516-09E0-48B5-8F94-2F5A299B6A34}" type="pres">
      <dgm:prSet presAssocID="{0D7BA504-3341-4A6A-A0A0-F71C53425D37}" presName="gear1srcNode" presStyleLbl="node1" presStyleIdx="0" presStyleCnt="3"/>
      <dgm:spPr/>
      <dgm:t>
        <a:bodyPr/>
        <a:lstStyle/>
        <a:p>
          <a:endParaRPr lang="es-MX"/>
        </a:p>
      </dgm:t>
    </dgm:pt>
    <dgm:pt modelId="{AB074E70-B0D4-43DF-A330-6F312A798677}" type="pres">
      <dgm:prSet presAssocID="{0D7BA504-3341-4A6A-A0A0-F71C53425D37}" presName="gear1dstNode" presStyleLbl="node1" presStyleIdx="0" presStyleCnt="3"/>
      <dgm:spPr/>
      <dgm:t>
        <a:bodyPr/>
        <a:lstStyle/>
        <a:p>
          <a:endParaRPr lang="es-MX"/>
        </a:p>
      </dgm:t>
    </dgm:pt>
    <dgm:pt modelId="{A4608D49-78B5-483B-BBAE-0B5DE4ABF421}" type="pres">
      <dgm:prSet presAssocID="{6044F4CF-F91B-4FA0-958C-BAF853E1C301}" presName="gear2" presStyleLbl="node1" presStyleIdx="1" presStyleCnt="3" custAng="0" custScaleX="85813" custScaleY="85568" custLinFactNeighborX="12033" custLinFactNeighborY="-6078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05668DF-E16F-4064-8CA9-3D93953F7DC5}" type="pres">
      <dgm:prSet presAssocID="{6044F4CF-F91B-4FA0-958C-BAF853E1C301}" presName="gear2srcNode" presStyleLbl="node1" presStyleIdx="1" presStyleCnt="3"/>
      <dgm:spPr/>
      <dgm:t>
        <a:bodyPr/>
        <a:lstStyle/>
        <a:p>
          <a:endParaRPr lang="es-MX"/>
        </a:p>
      </dgm:t>
    </dgm:pt>
    <dgm:pt modelId="{928B4FFE-38E9-4FD0-8812-D79D7FB2B18E}" type="pres">
      <dgm:prSet presAssocID="{6044F4CF-F91B-4FA0-958C-BAF853E1C301}" presName="gear2dstNode" presStyleLbl="node1" presStyleIdx="1" presStyleCnt="3"/>
      <dgm:spPr/>
      <dgm:t>
        <a:bodyPr/>
        <a:lstStyle/>
        <a:p>
          <a:endParaRPr lang="es-MX"/>
        </a:p>
      </dgm:t>
    </dgm:pt>
    <dgm:pt modelId="{000C9978-BF20-48DB-B38B-495B5C94761C}" type="pres">
      <dgm:prSet presAssocID="{EF3C5B68-8073-46DE-B21B-7E67CD3A2125}" presName="gear3" presStyleLbl="node1" presStyleIdx="2" presStyleCnt="3" custScaleX="111523" custScaleY="103587" custLinFactNeighborX="-33300" custLinFactNeighborY="89794"/>
      <dgm:spPr/>
      <dgm:t>
        <a:bodyPr/>
        <a:lstStyle/>
        <a:p>
          <a:endParaRPr lang="es-MX"/>
        </a:p>
      </dgm:t>
    </dgm:pt>
    <dgm:pt modelId="{FD33E34C-E220-4A0E-B4A2-589A3402A1E3}" type="pres">
      <dgm:prSet presAssocID="{EF3C5B68-8073-46DE-B21B-7E67CD3A212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7F11E07-730B-4390-B8C7-016600E938E2}" type="pres">
      <dgm:prSet presAssocID="{EF3C5B68-8073-46DE-B21B-7E67CD3A2125}" presName="gear3srcNode" presStyleLbl="node1" presStyleIdx="2" presStyleCnt="3"/>
      <dgm:spPr/>
      <dgm:t>
        <a:bodyPr/>
        <a:lstStyle/>
        <a:p>
          <a:endParaRPr lang="es-MX"/>
        </a:p>
      </dgm:t>
    </dgm:pt>
    <dgm:pt modelId="{224F0BF9-5E09-4F2C-B490-5EBD49937F28}" type="pres">
      <dgm:prSet presAssocID="{EF3C5B68-8073-46DE-B21B-7E67CD3A2125}" presName="gear3dstNode" presStyleLbl="node1" presStyleIdx="2" presStyleCnt="3"/>
      <dgm:spPr/>
      <dgm:t>
        <a:bodyPr/>
        <a:lstStyle/>
        <a:p>
          <a:endParaRPr lang="es-MX"/>
        </a:p>
      </dgm:t>
    </dgm:pt>
    <dgm:pt modelId="{3167CBDB-7E84-45F7-B41E-8222CCC44CCA}" type="pres">
      <dgm:prSet presAssocID="{ECBA31D5-C942-4319-A95E-AAAF33724C62}" presName="connector1" presStyleLbl="sibTrans2D1" presStyleIdx="0" presStyleCnt="3" custAng="12890154" custScaleX="56743" custScaleY="60811" custLinFactX="-5666" custLinFactNeighborX="-100000" custLinFactNeighborY="-39175"/>
      <dgm:spPr/>
      <dgm:t>
        <a:bodyPr/>
        <a:lstStyle/>
        <a:p>
          <a:endParaRPr lang="es-MX"/>
        </a:p>
      </dgm:t>
    </dgm:pt>
    <dgm:pt modelId="{304D2AD1-E5EC-4579-A6AD-C6EA173CB832}" type="pres">
      <dgm:prSet presAssocID="{A8E99C51-7C47-4F95-9F62-96DC76CE4F65}" presName="connector2" presStyleLbl="sibTrans2D1" presStyleIdx="1" presStyleCnt="3" custAng="6448510" custFlipHor="1" custScaleX="93333" custLinFactNeighborX="5492" custLinFactNeighborY="-31610"/>
      <dgm:spPr/>
      <dgm:t>
        <a:bodyPr/>
        <a:lstStyle/>
        <a:p>
          <a:endParaRPr lang="es-MX"/>
        </a:p>
      </dgm:t>
    </dgm:pt>
    <dgm:pt modelId="{D32D590E-EDB7-4BA7-9131-4DA025F5E34A}" type="pres">
      <dgm:prSet presAssocID="{B4547452-133C-42F2-8C16-8BEC43A9658A}" presName="connector3" presStyleLbl="sibTrans2D1" presStyleIdx="2" presStyleCnt="3" custAng="18117285" custLinFactNeighborX="-35564" custLinFactNeighborY="78323"/>
      <dgm:spPr/>
      <dgm:t>
        <a:bodyPr/>
        <a:lstStyle/>
        <a:p>
          <a:endParaRPr lang="es-MX"/>
        </a:p>
      </dgm:t>
    </dgm:pt>
  </dgm:ptLst>
  <dgm:cxnLst>
    <dgm:cxn modelId="{266531D8-17F2-4229-8540-836CFF4B95A7}" type="presOf" srcId="{B4547452-133C-42F2-8C16-8BEC43A9658A}" destId="{D32D590E-EDB7-4BA7-9131-4DA025F5E34A}" srcOrd="0" destOrd="0" presId="urn:microsoft.com/office/officeart/2005/8/layout/gear1"/>
    <dgm:cxn modelId="{99BB7269-D030-4406-A0F6-24DF2176808B}" type="presOf" srcId="{EF3C5B68-8073-46DE-B21B-7E67CD3A2125}" destId="{47F11E07-730B-4390-B8C7-016600E938E2}" srcOrd="2" destOrd="0" presId="urn:microsoft.com/office/officeart/2005/8/layout/gear1"/>
    <dgm:cxn modelId="{E4CB3A64-4E0D-47D5-A84E-8B00DF9663F7}" type="presOf" srcId="{EF3C5B68-8073-46DE-B21B-7E67CD3A2125}" destId="{000C9978-BF20-48DB-B38B-495B5C94761C}" srcOrd="0" destOrd="0" presId="urn:microsoft.com/office/officeart/2005/8/layout/gear1"/>
    <dgm:cxn modelId="{6B543297-8889-497E-8E26-7451E34BEF6A}" type="presOf" srcId="{0D7BA504-3341-4A6A-A0A0-F71C53425D37}" destId="{E2E07516-09E0-48B5-8F94-2F5A299B6A34}" srcOrd="1" destOrd="0" presId="urn:microsoft.com/office/officeart/2005/8/layout/gear1"/>
    <dgm:cxn modelId="{D5A77CAB-4801-4325-8C86-FFAD091614F7}" type="presOf" srcId="{A8E99C51-7C47-4F95-9F62-96DC76CE4F65}" destId="{304D2AD1-E5EC-4579-A6AD-C6EA173CB832}" srcOrd="0" destOrd="0" presId="urn:microsoft.com/office/officeart/2005/8/layout/gear1"/>
    <dgm:cxn modelId="{EE89643E-F436-4C74-9B7F-DB6ABB9394B6}" srcId="{1C3C6C6B-E61D-4A9A-B265-0EF91791198B}" destId="{EF3C5B68-8073-46DE-B21B-7E67CD3A2125}" srcOrd="2" destOrd="0" parTransId="{9E5AC1F3-37AC-4F98-9A4C-117EE0A1DD22}" sibTransId="{B4547452-133C-42F2-8C16-8BEC43A9658A}"/>
    <dgm:cxn modelId="{54A45E81-499F-4B40-AFE3-96C7C81A2885}" type="presOf" srcId="{ECBA31D5-C942-4319-A95E-AAAF33724C62}" destId="{3167CBDB-7E84-45F7-B41E-8222CCC44CCA}" srcOrd="0" destOrd="0" presId="urn:microsoft.com/office/officeart/2005/8/layout/gear1"/>
    <dgm:cxn modelId="{5B0862AD-048F-46DB-83AE-C7718B548FC3}" srcId="{1C3C6C6B-E61D-4A9A-B265-0EF91791198B}" destId="{0D7BA504-3341-4A6A-A0A0-F71C53425D37}" srcOrd="0" destOrd="0" parTransId="{3994B3C8-5D67-4B9E-9F11-E616D70DE47F}" sibTransId="{ECBA31D5-C942-4319-A95E-AAAF33724C62}"/>
    <dgm:cxn modelId="{FA943399-1B55-4A99-B3F1-24BE43B1AAF4}" type="presOf" srcId="{6044F4CF-F91B-4FA0-958C-BAF853E1C301}" destId="{928B4FFE-38E9-4FD0-8812-D79D7FB2B18E}" srcOrd="2" destOrd="0" presId="urn:microsoft.com/office/officeart/2005/8/layout/gear1"/>
    <dgm:cxn modelId="{9D9CE854-E4B1-400B-9E08-0C4DA57475E5}" type="presOf" srcId="{0D7BA504-3341-4A6A-A0A0-F71C53425D37}" destId="{AB074E70-B0D4-43DF-A330-6F312A798677}" srcOrd="2" destOrd="0" presId="urn:microsoft.com/office/officeart/2005/8/layout/gear1"/>
    <dgm:cxn modelId="{9809C1A9-EA5F-424D-BD91-6126430B2DA1}" type="presOf" srcId="{6044F4CF-F91B-4FA0-958C-BAF853E1C301}" destId="{A4608D49-78B5-483B-BBAE-0B5DE4ABF421}" srcOrd="0" destOrd="0" presId="urn:microsoft.com/office/officeart/2005/8/layout/gear1"/>
    <dgm:cxn modelId="{9A7E7D8D-080B-4561-A0F8-4415DCB5A279}" srcId="{1C3C6C6B-E61D-4A9A-B265-0EF91791198B}" destId="{6044F4CF-F91B-4FA0-958C-BAF853E1C301}" srcOrd="1" destOrd="0" parTransId="{514976DB-05C1-4269-BB51-06B1C834F5A6}" sibTransId="{A8E99C51-7C47-4F95-9F62-96DC76CE4F65}"/>
    <dgm:cxn modelId="{57AA0FC8-1789-4A0B-BB95-71BDBFDE2962}" type="presOf" srcId="{EF3C5B68-8073-46DE-B21B-7E67CD3A2125}" destId="{224F0BF9-5E09-4F2C-B490-5EBD49937F28}" srcOrd="3" destOrd="0" presId="urn:microsoft.com/office/officeart/2005/8/layout/gear1"/>
    <dgm:cxn modelId="{766158C7-992F-4536-BF54-BE886F5BCD44}" type="presOf" srcId="{EF3C5B68-8073-46DE-B21B-7E67CD3A2125}" destId="{FD33E34C-E220-4A0E-B4A2-589A3402A1E3}" srcOrd="1" destOrd="0" presId="urn:microsoft.com/office/officeart/2005/8/layout/gear1"/>
    <dgm:cxn modelId="{8193B466-ED89-4D02-AAF4-DB1749521C4D}" type="presOf" srcId="{0D7BA504-3341-4A6A-A0A0-F71C53425D37}" destId="{A62C161C-8079-479A-88D2-AD3636A83347}" srcOrd="0" destOrd="0" presId="urn:microsoft.com/office/officeart/2005/8/layout/gear1"/>
    <dgm:cxn modelId="{241B3EA4-D9B5-416E-85AA-1783FFE80406}" type="presOf" srcId="{1C3C6C6B-E61D-4A9A-B265-0EF91791198B}" destId="{D9658415-E36C-42E0-A13B-34A8EE7F5E1D}" srcOrd="0" destOrd="0" presId="urn:microsoft.com/office/officeart/2005/8/layout/gear1"/>
    <dgm:cxn modelId="{3FE8EE05-84E1-4C4C-84A9-F16647B2FAC3}" type="presOf" srcId="{6044F4CF-F91B-4FA0-958C-BAF853E1C301}" destId="{105668DF-E16F-4064-8CA9-3D93953F7DC5}" srcOrd="1" destOrd="0" presId="urn:microsoft.com/office/officeart/2005/8/layout/gear1"/>
    <dgm:cxn modelId="{C4F20638-0450-4ECD-899F-24DFA95CCC2F}" type="presParOf" srcId="{D9658415-E36C-42E0-A13B-34A8EE7F5E1D}" destId="{A62C161C-8079-479A-88D2-AD3636A83347}" srcOrd="0" destOrd="0" presId="urn:microsoft.com/office/officeart/2005/8/layout/gear1"/>
    <dgm:cxn modelId="{621606FC-3671-4F43-9D2C-A0464C5971DF}" type="presParOf" srcId="{D9658415-E36C-42E0-A13B-34A8EE7F5E1D}" destId="{E2E07516-09E0-48B5-8F94-2F5A299B6A34}" srcOrd="1" destOrd="0" presId="urn:microsoft.com/office/officeart/2005/8/layout/gear1"/>
    <dgm:cxn modelId="{0D9E4752-B7AC-454A-96C9-3556C9103614}" type="presParOf" srcId="{D9658415-E36C-42E0-A13B-34A8EE7F5E1D}" destId="{AB074E70-B0D4-43DF-A330-6F312A798677}" srcOrd="2" destOrd="0" presId="urn:microsoft.com/office/officeart/2005/8/layout/gear1"/>
    <dgm:cxn modelId="{FCF7AE01-9DB4-4F5D-9D80-A4224B9A1890}" type="presParOf" srcId="{D9658415-E36C-42E0-A13B-34A8EE7F5E1D}" destId="{A4608D49-78B5-483B-BBAE-0B5DE4ABF421}" srcOrd="3" destOrd="0" presId="urn:microsoft.com/office/officeart/2005/8/layout/gear1"/>
    <dgm:cxn modelId="{A1D4E37E-D7DD-4A85-958A-BFE9B5DCE310}" type="presParOf" srcId="{D9658415-E36C-42E0-A13B-34A8EE7F5E1D}" destId="{105668DF-E16F-4064-8CA9-3D93953F7DC5}" srcOrd="4" destOrd="0" presId="urn:microsoft.com/office/officeart/2005/8/layout/gear1"/>
    <dgm:cxn modelId="{5E00A2F7-E70B-447F-80FB-B64FEA7773DD}" type="presParOf" srcId="{D9658415-E36C-42E0-A13B-34A8EE7F5E1D}" destId="{928B4FFE-38E9-4FD0-8812-D79D7FB2B18E}" srcOrd="5" destOrd="0" presId="urn:microsoft.com/office/officeart/2005/8/layout/gear1"/>
    <dgm:cxn modelId="{2ABACE3B-8824-4960-B401-5A335AB648C3}" type="presParOf" srcId="{D9658415-E36C-42E0-A13B-34A8EE7F5E1D}" destId="{000C9978-BF20-48DB-B38B-495B5C94761C}" srcOrd="6" destOrd="0" presId="urn:microsoft.com/office/officeart/2005/8/layout/gear1"/>
    <dgm:cxn modelId="{E579E760-F69A-46C0-AD76-4A3B419E1134}" type="presParOf" srcId="{D9658415-E36C-42E0-A13B-34A8EE7F5E1D}" destId="{FD33E34C-E220-4A0E-B4A2-589A3402A1E3}" srcOrd="7" destOrd="0" presId="urn:microsoft.com/office/officeart/2005/8/layout/gear1"/>
    <dgm:cxn modelId="{B78D13E9-A7DF-461E-A32C-A9899FC0499A}" type="presParOf" srcId="{D9658415-E36C-42E0-A13B-34A8EE7F5E1D}" destId="{47F11E07-730B-4390-B8C7-016600E938E2}" srcOrd="8" destOrd="0" presId="urn:microsoft.com/office/officeart/2005/8/layout/gear1"/>
    <dgm:cxn modelId="{524D6799-A408-49FA-BF80-D45C240F0024}" type="presParOf" srcId="{D9658415-E36C-42E0-A13B-34A8EE7F5E1D}" destId="{224F0BF9-5E09-4F2C-B490-5EBD49937F28}" srcOrd="9" destOrd="0" presId="urn:microsoft.com/office/officeart/2005/8/layout/gear1"/>
    <dgm:cxn modelId="{3D6DC82D-896D-42B8-85BD-DC34033A3723}" type="presParOf" srcId="{D9658415-E36C-42E0-A13B-34A8EE7F5E1D}" destId="{3167CBDB-7E84-45F7-B41E-8222CCC44CCA}" srcOrd="10" destOrd="0" presId="urn:microsoft.com/office/officeart/2005/8/layout/gear1"/>
    <dgm:cxn modelId="{038E3DAB-D817-493B-AE41-B32D56257971}" type="presParOf" srcId="{D9658415-E36C-42E0-A13B-34A8EE7F5E1D}" destId="{304D2AD1-E5EC-4579-A6AD-C6EA173CB832}" srcOrd="11" destOrd="0" presId="urn:microsoft.com/office/officeart/2005/8/layout/gear1"/>
    <dgm:cxn modelId="{F18E3084-0693-4EAE-BE40-F61A63B25C87}" type="presParOf" srcId="{D9658415-E36C-42E0-A13B-34A8EE7F5E1D}" destId="{D32D590E-EDB7-4BA7-9131-4DA025F5E34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A008CE-B3DA-4EF6-8FF7-8E5D2435D92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D2BFC39-FADB-4D54-95D0-C4D900CED311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MX" sz="800" dirty="0" smtClean="0"/>
            <a:t>Poder Ejecutivo. (Pte. De la Rep.)</a:t>
          </a:r>
          <a:endParaRPr lang="es-MX" sz="800" dirty="0"/>
        </a:p>
      </dgm:t>
    </dgm:pt>
    <dgm:pt modelId="{196B28E3-3358-45BF-B1F0-CEF84A166F1E}" type="parTrans" cxnId="{1D329492-0FDB-4A76-8AE8-109A5688FF4C}">
      <dgm:prSet/>
      <dgm:spPr/>
      <dgm:t>
        <a:bodyPr/>
        <a:lstStyle/>
        <a:p>
          <a:endParaRPr lang="es-MX"/>
        </a:p>
      </dgm:t>
    </dgm:pt>
    <dgm:pt modelId="{0977FC89-101E-43D6-BED7-0DA766EC0797}" type="sibTrans" cxnId="{1D329492-0FDB-4A76-8AE8-109A5688FF4C}">
      <dgm:prSet/>
      <dgm:spPr/>
      <dgm:t>
        <a:bodyPr/>
        <a:lstStyle/>
        <a:p>
          <a:endParaRPr lang="es-MX"/>
        </a:p>
      </dgm:t>
    </dgm:pt>
    <dgm:pt modelId="{BE1D7511-B0DA-4F31-8ADD-F91EA36C4BF6}" type="asst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MX" sz="800" dirty="0" smtClean="0"/>
            <a:t>LOAPF. ART. 26, para el estudio, planeación y despacho de los negocios administrativos El Ejecutivo contará con las siguientes dependencias </a:t>
          </a:r>
          <a:endParaRPr lang="es-MX" sz="800" dirty="0"/>
        </a:p>
      </dgm:t>
    </dgm:pt>
    <dgm:pt modelId="{C469496A-7891-441A-90BC-DC82EC6B8D59}" type="parTrans" cxnId="{42955EB7-212E-4CB8-9C3C-85E91C4EB1AA}">
      <dgm:prSet/>
      <dgm:spPr/>
      <dgm:t>
        <a:bodyPr/>
        <a:lstStyle/>
        <a:p>
          <a:endParaRPr lang="es-MX"/>
        </a:p>
      </dgm:t>
    </dgm:pt>
    <dgm:pt modelId="{B04AD57B-104F-473F-A50A-0EB943E79E1A}" type="sibTrans" cxnId="{42955EB7-212E-4CB8-9C3C-85E91C4EB1AA}">
      <dgm:prSet/>
      <dgm:spPr/>
      <dgm:t>
        <a:bodyPr/>
        <a:lstStyle/>
        <a:p>
          <a:endParaRPr lang="es-MX"/>
        </a:p>
      </dgm:t>
    </dgm:pt>
    <dgm:pt modelId="{A0C8891D-CB4D-4A6E-BBB4-9CACA0FC9291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MX" sz="800" dirty="0" smtClean="0"/>
            <a:t>Secretarías de Estado</a:t>
          </a:r>
          <a:endParaRPr lang="es-MX" sz="800" dirty="0"/>
        </a:p>
      </dgm:t>
    </dgm:pt>
    <dgm:pt modelId="{F3344CCA-1092-4229-AE45-4A4ACDB421C0}" type="parTrans" cxnId="{6852DB66-111A-4B65-B421-989A32CF91E1}">
      <dgm:prSet/>
      <dgm:spPr/>
      <dgm:t>
        <a:bodyPr/>
        <a:lstStyle/>
        <a:p>
          <a:endParaRPr lang="es-MX"/>
        </a:p>
      </dgm:t>
    </dgm:pt>
    <dgm:pt modelId="{D9ADB512-9892-44AC-8963-B8FABD005AE5}" type="sibTrans" cxnId="{6852DB66-111A-4B65-B421-989A32CF91E1}">
      <dgm:prSet/>
      <dgm:spPr/>
      <dgm:t>
        <a:bodyPr/>
        <a:lstStyle/>
        <a:p>
          <a:endParaRPr lang="es-MX"/>
        </a:p>
      </dgm:t>
    </dgm:pt>
    <dgm:pt modelId="{E27250BE-A215-43F1-9DDB-DE4C00F3484C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MX" sz="800" dirty="0" smtClean="0"/>
            <a:t>Departamentos Administrativos</a:t>
          </a:r>
          <a:endParaRPr lang="es-MX" sz="800" dirty="0"/>
        </a:p>
      </dgm:t>
    </dgm:pt>
    <dgm:pt modelId="{9D649BED-C1C2-47B3-9DDB-451C47B0AE6E}" type="parTrans" cxnId="{4AEFABD3-A55C-4033-A865-263190C0CE1D}">
      <dgm:prSet/>
      <dgm:spPr/>
      <dgm:t>
        <a:bodyPr/>
        <a:lstStyle/>
        <a:p>
          <a:endParaRPr lang="es-MX"/>
        </a:p>
      </dgm:t>
    </dgm:pt>
    <dgm:pt modelId="{DC222CE0-B110-45F1-9409-A966C682FBF7}" type="sibTrans" cxnId="{4AEFABD3-A55C-4033-A865-263190C0CE1D}">
      <dgm:prSet/>
      <dgm:spPr/>
      <dgm:t>
        <a:bodyPr/>
        <a:lstStyle/>
        <a:p>
          <a:endParaRPr lang="es-MX"/>
        </a:p>
      </dgm:t>
    </dgm:pt>
    <dgm:pt modelId="{F97B2450-0F90-4C52-9D7E-201AA8C722FE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MX" sz="800" dirty="0" smtClean="0"/>
            <a:t>Consejería Jurídica</a:t>
          </a:r>
          <a:endParaRPr lang="es-MX" sz="800" dirty="0"/>
        </a:p>
      </dgm:t>
    </dgm:pt>
    <dgm:pt modelId="{157589FA-42D6-48DB-A672-504888071A95}" type="parTrans" cxnId="{A106973B-C523-4469-8964-A7C3A3641272}">
      <dgm:prSet/>
      <dgm:spPr/>
      <dgm:t>
        <a:bodyPr/>
        <a:lstStyle/>
        <a:p>
          <a:endParaRPr lang="es-MX"/>
        </a:p>
      </dgm:t>
    </dgm:pt>
    <dgm:pt modelId="{A71EFC7D-9DA6-4426-9F60-5EC0BD3C914D}" type="sibTrans" cxnId="{A106973B-C523-4469-8964-A7C3A3641272}">
      <dgm:prSet/>
      <dgm:spPr/>
      <dgm:t>
        <a:bodyPr/>
        <a:lstStyle/>
        <a:p>
          <a:endParaRPr lang="es-MX"/>
        </a:p>
      </dgm:t>
    </dgm:pt>
    <dgm:pt modelId="{ABDEFA52-E6E8-4A51-9A44-8F4F023A7CFC}" type="pres">
      <dgm:prSet presAssocID="{C1A008CE-B3DA-4EF6-8FF7-8E5D2435D9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FBD603F4-5458-47C7-9315-35BCDD8FB794}" type="pres">
      <dgm:prSet presAssocID="{8D2BFC39-FADB-4D54-95D0-C4D900CED311}" presName="hierRoot1" presStyleCnt="0">
        <dgm:presLayoutVars>
          <dgm:hierBranch val="init"/>
        </dgm:presLayoutVars>
      </dgm:prSet>
      <dgm:spPr/>
    </dgm:pt>
    <dgm:pt modelId="{F8E4FC1C-CA1E-4368-9C10-393C4ECCCFFA}" type="pres">
      <dgm:prSet presAssocID="{8D2BFC39-FADB-4D54-95D0-C4D900CED311}" presName="rootComposite1" presStyleCnt="0"/>
      <dgm:spPr/>
    </dgm:pt>
    <dgm:pt modelId="{8FFA120D-39F4-4CF4-B068-293C1D6AC198}" type="pres">
      <dgm:prSet presAssocID="{8D2BFC39-FADB-4D54-95D0-C4D900CED31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E396059-4D9F-48BD-B543-E469CB6E9918}" type="pres">
      <dgm:prSet presAssocID="{8D2BFC39-FADB-4D54-95D0-C4D900CED311}" presName="rootConnector1" presStyleLbl="node1" presStyleIdx="0" presStyleCnt="0"/>
      <dgm:spPr/>
      <dgm:t>
        <a:bodyPr/>
        <a:lstStyle/>
        <a:p>
          <a:endParaRPr lang="es-MX"/>
        </a:p>
      </dgm:t>
    </dgm:pt>
    <dgm:pt modelId="{DCA60F27-E68C-4E30-B597-EF9DBB132D5A}" type="pres">
      <dgm:prSet presAssocID="{8D2BFC39-FADB-4D54-95D0-C4D900CED311}" presName="hierChild2" presStyleCnt="0"/>
      <dgm:spPr/>
    </dgm:pt>
    <dgm:pt modelId="{85FE33DF-823E-43A6-849E-8537788A6E59}" type="pres">
      <dgm:prSet presAssocID="{F3344CCA-1092-4229-AE45-4A4ACDB421C0}" presName="Name64" presStyleLbl="parChTrans1D2" presStyleIdx="0" presStyleCnt="4"/>
      <dgm:spPr/>
      <dgm:t>
        <a:bodyPr/>
        <a:lstStyle/>
        <a:p>
          <a:endParaRPr lang="es-MX"/>
        </a:p>
      </dgm:t>
    </dgm:pt>
    <dgm:pt modelId="{E3F3F3ED-AEDF-4096-8B31-84D08E58F149}" type="pres">
      <dgm:prSet presAssocID="{A0C8891D-CB4D-4A6E-BBB4-9CACA0FC9291}" presName="hierRoot2" presStyleCnt="0">
        <dgm:presLayoutVars>
          <dgm:hierBranch val="init"/>
        </dgm:presLayoutVars>
      </dgm:prSet>
      <dgm:spPr/>
    </dgm:pt>
    <dgm:pt modelId="{6AB50468-1507-40F9-A367-26031465BE7D}" type="pres">
      <dgm:prSet presAssocID="{A0C8891D-CB4D-4A6E-BBB4-9CACA0FC9291}" presName="rootComposite" presStyleCnt="0"/>
      <dgm:spPr/>
    </dgm:pt>
    <dgm:pt modelId="{BE1B5972-F461-44A1-BD44-D7A532505CE5}" type="pres">
      <dgm:prSet presAssocID="{A0C8891D-CB4D-4A6E-BBB4-9CACA0FC929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CD0D3F0-7444-4C3D-A5D3-364C61A3021C}" type="pres">
      <dgm:prSet presAssocID="{A0C8891D-CB4D-4A6E-BBB4-9CACA0FC9291}" presName="rootConnector" presStyleLbl="node2" presStyleIdx="0" presStyleCnt="3"/>
      <dgm:spPr/>
      <dgm:t>
        <a:bodyPr/>
        <a:lstStyle/>
        <a:p>
          <a:endParaRPr lang="es-MX"/>
        </a:p>
      </dgm:t>
    </dgm:pt>
    <dgm:pt modelId="{0CE6CF9E-42E0-413D-BD29-C57981041526}" type="pres">
      <dgm:prSet presAssocID="{A0C8891D-CB4D-4A6E-BBB4-9CACA0FC9291}" presName="hierChild4" presStyleCnt="0"/>
      <dgm:spPr/>
    </dgm:pt>
    <dgm:pt modelId="{EBC4901D-AF75-47D5-AA12-F722BFA51BBB}" type="pres">
      <dgm:prSet presAssocID="{A0C8891D-CB4D-4A6E-BBB4-9CACA0FC9291}" presName="hierChild5" presStyleCnt="0"/>
      <dgm:spPr/>
    </dgm:pt>
    <dgm:pt modelId="{A377A1D3-8EF9-45F2-86E6-CACB3CD409BC}" type="pres">
      <dgm:prSet presAssocID="{9D649BED-C1C2-47B3-9DDB-451C47B0AE6E}" presName="Name64" presStyleLbl="parChTrans1D2" presStyleIdx="1" presStyleCnt="4"/>
      <dgm:spPr/>
      <dgm:t>
        <a:bodyPr/>
        <a:lstStyle/>
        <a:p>
          <a:endParaRPr lang="es-MX"/>
        </a:p>
      </dgm:t>
    </dgm:pt>
    <dgm:pt modelId="{629AA70C-BFD4-4B8E-9D59-8D9CC1C0E835}" type="pres">
      <dgm:prSet presAssocID="{E27250BE-A215-43F1-9DDB-DE4C00F3484C}" presName="hierRoot2" presStyleCnt="0">
        <dgm:presLayoutVars>
          <dgm:hierBranch val="init"/>
        </dgm:presLayoutVars>
      </dgm:prSet>
      <dgm:spPr/>
    </dgm:pt>
    <dgm:pt modelId="{2A465830-1F63-4401-95C5-B6D373B7CD76}" type="pres">
      <dgm:prSet presAssocID="{E27250BE-A215-43F1-9DDB-DE4C00F3484C}" presName="rootComposite" presStyleCnt="0"/>
      <dgm:spPr/>
    </dgm:pt>
    <dgm:pt modelId="{2D60BDD3-A143-4F91-9D1E-8FF65AB2AA6D}" type="pres">
      <dgm:prSet presAssocID="{E27250BE-A215-43F1-9DDB-DE4C00F3484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3863AB8-6EF2-4065-9965-117EB73BCCD5}" type="pres">
      <dgm:prSet presAssocID="{E27250BE-A215-43F1-9DDB-DE4C00F3484C}" presName="rootConnector" presStyleLbl="node2" presStyleIdx="1" presStyleCnt="3"/>
      <dgm:spPr/>
      <dgm:t>
        <a:bodyPr/>
        <a:lstStyle/>
        <a:p>
          <a:endParaRPr lang="es-MX"/>
        </a:p>
      </dgm:t>
    </dgm:pt>
    <dgm:pt modelId="{EE576B2A-5FCF-4849-BD7F-1A1781BCB7AB}" type="pres">
      <dgm:prSet presAssocID="{E27250BE-A215-43F1-9DDB-DE4C00F3484C}" presName="hierChild4" presStyleCnt="0"/>
      <dgm:spPr/>
    </dgm:pt>
    <dgm:pt modelId="{7D39533D-514E-4949-960B-2E7CE9B70BE3}" type="pres">
      <dgm:prSet presAssocID="{E27250BE-A215-43F1-9DDB-DE4C00F3484C}" presName="hierChild5" presStyleCnt="0"/>
      <dgm:spPr/>
    </dgm:pt>
    <dgm:pt modelId="{22BA44D2-04D7-4108-9ADC-B580E5DF9216}" type="pres">
      <dgm:prSet presAssocID="{157589FA-42D6-48DB-A672-504888071A95}" presName="Name64" presStyleLbl="parChTrans1D2" presStyleIdx="2" presStyleCnt="4"/>
      <dgm:spPr/>
      <dgm:t>
        <a:bodyPr/>
        <a:lstStyle/>
        <a:p>
          <a:endParaRPr lang="es-MX"/>
        </a:p>
      </dgm:t>
    </dgm:pt>
    <dgm:pt modelId="{8482485F-809F-48D6-8ED9-6688B40F1924}" type="pres">
      <dgm:prSet presAssocID="{F97B2450-0F90-4C52-9D7E-201AA8C722FE}" presName="hierRoot2" presStyleCnt="0">
        <dgm:presLayoutVars>
          <dgm:hierBranch val="init"/>
        </dgm:presLayoutVars>
      </dgm:prSet>
      <dgm:spPr/>
    </dgm:pt>
    <dgm:pt modelId="{B20FD5BE-AF61-482E-8A82-28861C2BA333}" type="pres">
      <dgm:prSet presAssocID="{F97B2450-0F90-4C52-9D7E-201AA8C722FE}" presName="rootComposite" presStyleCnt="0"/>
      <dgm:spPr/>
    </dgm:pt>
    <dgm:pt modelId="{F9B2ADFC-8EF3-45CD-AB41-7E219C72158A}" type="pres">
      <dgm:prSet presAssocID="{F97B2450-0F90-4C52-9D7E-201AA8C722F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8BCA722-8F1F-452C-B645-460637F2D594}" type="pres">
      <dgm:prSet presAssocID="{F97B2450-0F90-4C52-9D7E-201AA8C722FE}" presName="rootConnector" presStyleLbl="node2" presStyleIdx="2" presStyleCnt="3"/>
      <dgm:spPr/>
      <dgm:t>
        <a:bodyPr/>
        <a:lstStyle/>
        <a:p>
          <a:endParaRPr lang="es-MX"/>
        </a:p>
      </dgm:t>
    </dgm:pt>
    <dgm:pt modelId="{76F722C0-2470-4152-9D71-874807D7260D}" type="pres">
      <dgm:prSet presAssocID="{F97B2450-0F90-4C52-9D7E-201AA8C722FE}" presName="hierChild4" presStyleCnt="0"/>
      <dgm:spPr/>
    </dgm:pt>
    <dgm:pt modelId="{301B112C-FC06-4C67-8F7C-727465E7BE78}" type="pres">
      <dgm:prSet presAssocID="{F97B2450-0F90-4C52-9D7E-201AA8C722FE}" presName="hierChild5" presStyleCnt="0"/>
      <dgm:spPr/>
    </dgm:pt>
    <dgm:pt modelId="{6EE952D6-9694-4011-B89B-F583D4C9B081}" type="pres">
      <dgm:prSet presAssocID="{8D2BFC39-FADB-4D54-95D0-C4D900CED311}" presName="hierChild3" presStyleCnt="0"/>
      <dgm:spPr/>
    </dgm:pt>
    <dgm:pt modelId="{5763FDDE-742C-4B34-AF49-46063969A46A}" type="pres">
      <dgm:prSet presAssocID="{C469496A-7891-441A-90BC-DC82EC6B8D59}" presName="Name115" presStyleLbl="parChTrans1D2" presStyleIdx="3" presStyleCnt="4"/>
      <dgm:spPr/>
      <dgm:t>
        <a:bodyPr/>
        <a:lstStyle/>
        <a:p>
          <a:endParaRPr lang="es-MX"/>
        </a:p>
      </dgm:t>
    </dgm:pt>
    <dgm:pt modelId="{387802BB-9658-4BAF-AC13-0EF3A623C6F3}" type="pres">
      <dgm:prSet presAssocID="{BE1D7511-B0DA-4F31-8ADD-F91EA36C4BF6}" presName="hierRoot3" presStyleCnt="0">
        <dgm:presLayoutVars>
          <dgm:hierBranch val="init"/>
        </dgm:presLayoutVars>
      </dgm:prSet>
      <dgm:spPr/>
    </dgm:pt>
    <dgm:pt modelId="{E786AADE-20B2-4669-8A32-1B8AF13959F8}" type="pres">
      <dgm:prSet presAssocID="{BE1D7511-B0DA-4F31-8ADD-F91EA36C4BF6}" presName="rootComposite3" presStyleCnt="0"/>
      <dgm:spPr/>
    </dgm:pt>
    <dgm:pt modelId="{DCDF13EB-ACE4-426A-AC60-6A29DA02DBDC}" type="pres">
      <dgm:prSet presAssocID="{BE1D7511-B0DA-4F31-8ADD-F91EA36C4BF6}" presName="rootText3" presStyleLbl="asst1" presStyleIdx="0" presStyleCnt="1" custScaleY="302447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33DA2B8-85F1-41E4-B61A-21A3B499A7CB}" type="pres">
      <dgm:prSet presAssocID="{BE1D7511-B0DA-4F31-8ADD-F91EA36C4BF6}" presName="rootConnector3" presStyleLbl="asst1" presStyleIdx="0" presStyleCnt="1"/>
      <dgm:spPr/>
      <dgm:t>
        <a:bodyPr/>
        <a:lstStyle/>
        <a:p>
          <a:endParaRPr lang="es-MX"/>
        </a:p>
      </dgm:t>
    </dgm:pt>
    <dgm:pt modelId="{7F594101-F1CE-4D5A-B682-7918F5C17139}" type="pres">
      <dgm:prSet presAssocID="{BE1D7511-B0DA-4F31-8ADD-F91EA36C4BF6}" presName="hierChild6" presStyleCnt="0"/>
      <dgm:spPr/>
    </dgm:pt>
    <dgm:pt modelId="{6BF013B4-CCF0-48AE-9A1C-585AC15A68C4}" type="pres">
      <dgm:prSet presAssocID="{BE1D7511-B0DA-4F31-8ADD-F91EA36C4BF6}" presName="hierChild7" presStyleCnt="0"/>
      <dgm:spPr/>
    </dgm:pt>
  </dgm:ptLst>
  <dgm:cxnLst>
    <dgm:cxn modelId="{DBF6B35C-FBA5-401C-A2DC-0C8BF2DDAEC8}" type="presOf" srcId="{8D2BFC39-FADB-4D54-95D0-C4D900CED311}" destId="{8FFA120D-39F4-4CF4-B068-293C1D6AC198}" srcOrd="0" destOrd="0" presId="urn:microsoft.com/office/officeart/2009/3/layout/HorizontalOrganizationChart"/>
    <dgm:cxn modelId="{A106973B-C523-4469-8964-A7C3A3641272}" srcId="{8D2BFC39-FADB-4D54-95D0-C4D900CED311}" destId="{F97B2450-0F90-4C52-9D7E-201AA8C722FE}" srcOrd="3" destOrd="0" parTransId="{157589FA-42D6-48DB-A672-504888071A95}" sibTransId="{A71EFC7D-9DA6-4426-9F60-5EC0BD3C914D}"/>
    <dgm:cxn modelId="{4AEFABD3-A55C-4033-A865-263190C0CE1D}" srcId="{8D2BFC39-FADB-4D54-95D0-C4D900CED311}" destId="{E27250BE-A215-43F1-9DDB-DE4C00F3484C}" srcOrd="2" destOrd="0" parTransId="{9D649BED-C1C2-47B3-9DDB-451C47B0AE6E}" sibTransId="{DC222CE0-B110-45F1-9409-A966C682FBF7}"/>
    <dgm:cxn modelId="{51959381-28BF-47E9-B836-BA795CB3E11C}" type="presOf" srcId="{A0C8891D-CB4D-4A6E-BBB4-9CACA0FC9291}" destId="{3CD0D3F0-7444-4C3D-A5D3-364C61A3021C}" srcOrd="1" destOrd="0" presId="urn:microsoft.com/office/officeart/2009/3/layout/HorizontalOrganizationChart"/>
    <dgm:cxn modelId="{46010B21-E30A-4B7E-B70D-79F0B57F2BF1}" type="presOf" srcId="{9D649BED-C1C2-47B3-9DDB-451C47B0AE6E}" destId="{A377A1D3-8EF9-45F2-86E6-CACB3CD409BC}" srcOrd="0" destOrd="0" presId="urn:microsoft.com/office/officeart/2009/3/layout/HorizontalOrganizationChart"/>
    <dgm:cxn modelId="{44434DF2-EA67-44E3-AE52-FA818D23A374}" type="presOf" srcId="{BE1D7511-B0DA-4F31-8ADD-F91EA36C4BF6}" destId="{DCDF13EB-ACE4-426A-AC60-6A29DA02DBDC}" srcOrd="0" destOrd="0" presId="urn:microsoft.com/office/officeart/2009/3/layout/HorizontalOrganizationChart"/>
    <dgm:cxn modelId="{B72FF8C6-5959-447A-B3E9-E24EC858E1B2}" type="presOf" srcId="{BE1D7511-B0DA-4F31-8ADD-F91EA36C4BF6}" destId="{533DA2B8-85F1-41E4-B61A-21A3B499A7CB}" srcOrd="1" destOrd="0" presId="urn:microsoft.com/office/officeart/2009/3/layout/HorizontalOrganizationChart"/>
    <dgm:cxn modelId="{BEAD193A-3B93-421A-8C09-B53A89B962A6}" type="presOf" srcId="{C1A008CE-B3DA-4EF6-8FF7-8E5D2435D925}" destId="{ABDEFA52-E6E8-4A51-9A44-8F4F023A7CFC}" srcOrd="0" destOrd="0" presId="urn:microsoft.com/office/officeart/2009/3/layout/HorizontalOrganizationChart"/>
    <dgm:cxn modelId="{6852DB66-111A-4B65-B421-989A32CF91E1}" srcId="{8D2BFC39-FADB-4D54-95D0-C4D900CED311}" destId="{A0C8891D-CB4D-4A6E-BBB4-9CACA0FC9291}" srcOrd="1" destOrd="0" parTransId="{F3344CCA-1092-4229-AE45-4A4ACDB421C0}" sibTransId="{D9ADB512-9892-44AC-8963-B8FABD005AE5}"/>
    <dgm:cxn modelId="{1D329492-0FDB-4A76-8AE8-109A5688FF4C}" srcId="{C1A008CE-B3DA-4EF6-8FF7-8E5D2435D925}" destId="{8D2BFC39-FADB-4D54-95D0-C4D900CED311}" srcOrd="0" destOrd="0" parTransId="{196B28E3-3358-45BF-B1F0-CEF84A166F1E}" sibTransId="{0977FC89-101E-43D6-BED7-0DA766EC0797}"/>
    <dgm:cxn modelId="{098778C8-7E3A-482E-BC94-E2FBC2D9E26E}" type="presOf" srcId="{E27250BE-A215-43F1-9DDB-DE4C00F3484C}" destId="{2D60BDD3-A143-4F91-9D1E-8FF65AB2AA6D}" srcOrd="0" destOrd="0" presId="urn:microsoft.com/office/officeart/2009/3/layout/HorizontalOrganizationChart"/>
    <dgm:cxn modelId="{AA3E1989-6072-46CA-9466-538A375434AF}" type="presOf" srcId="{F97B2450-0F90-4C52-9D7E-201AA8C722FE}" destId="{F9B2ADFC-8EF3-45CD-AB41-7E219C72158A}" srcOrd="0" destOrd="0" presId="urn:microsoft.com/office/officeart/2009/3/layout/HorizontalOrganizationChart"/>
    <dgm:cxn modelId="{4BF980E7-3D49-454F-B1D9-67BBBC413E7C}" type="presOf" srcId="{F97B2450-0F90-4C52-9D7E-201AA8C722FE}" destId="{C8BCA722-8F1F-452C-B645-460637F2D594}" srcOrd="1" destOrd="0" presId="urn:microsoft.com/office/officeart/2009/3/layout/HorizontalOrganizationChart"/>
    <dgm:cxn modelId="{60EE3BB0-074E-450D-9CDF-B489ACD0C8D1}" type="presOf" srcId="{C469496A-7891-441A-90BC-DC82EC6B8D59}" destId="{5763FDDE-742C-4B34-AF49-46063969A46A}" srcOrd="0" destOrd="0" presId="urn:microsoft.com/office/officeart/2009/3/layout/HorizontalOrganizationChart"/>
    <dgm:cxn modelId="{42955EB7-212E-4CB8-9C3C-85E91C4EB1AA}" srcId="{8D2BFC39-FADB-4D54-95D0-C4D900CED311}" destId="{BE1D7511-B0DA-4F31-8ADD-F91EA36C4BF6}" srcOrd="0" destOrd="0" parTransId="{C469496A-7891-441A-90BC-DC82EC6B8D59}" sibTransId="{B04AD57B-104F-473F-A50A-0EB943E79E1A}"/>
    <dgm:cxn modelId="{736171E9-CF40-461D-8F9B-8822E5A4C686}" type="presOf" srcId="{F3344CCA-1092-4229-AE45-4A4ACDB421C0}" destId="{85FE33DF-823E-43A6-849E-8537788A6E59}" srcOrd="0" destOrd="0" presId="urn:microsoft.com/office/officeart/2009/3/layout/HorizontalOrganizationChart"/>
    <dgm:cxn modelId="{D9288F5C-210B-45ED-B245-4671DAB9B174}" type="presOf" srcId="{8D2BFC39-FADB-4D54-95D0-C4D900CED311}" destId="{9E396059-4D9F-48BD-B543-E469CB6E9918}" srcOrd="1" destOrd="0" presId="urn:microsoft.com/office/officeart/2009/3/layout/HorizontalOrganizationChart"/>
    <dgm:cxn modelId="{0D0A9DC6-2244-4FA0-8124-DF58D12B0955}" type="presOf" srcId="{157589FA-42D6-48DB-A672-504888071A95}" destId="{22BA44D2-04D7-4108-9ADC-B580E5DF9216}" srcOrd="0" destOrd="0" presId="urn:microsoft.com/office/officeart/2009/3/layout/HorizontalOrganizationChart"/>
    <dgm:cxn modelId="{10BCD923-9CC5-4F73-A477-8F850620826D}" type="presOf" srcId="{E27250BE-A215-43F1-9DDB-DE4C00F3484C}" destId="{93863AB8-6EF2-4065-9965-117EB73BCCD5}" srcOrd="1" destOrd="0" presId="urn:microsoft.com/office/officeart/2009/3/layout/HorizontalOrganizationChart"/>
    <dgm:cxn modelId="{D6F35BC3-85D7-4494-8E00-3555AA4C5199}" type="presOf" srcId="{A0C8891D-CB4D-4A6E-BBB4-9CACA0FC9291}" destId="{BE1B5972-F461-44A1-BD44-D7A532505CE5}" srcOrd="0" destOrd="0" presId="urn:microsoft.com/office/officeart/2009/3/layout/HorizontalOrganizationChart"/>
    <dgm:cxn modelId="{8E13EF5E-A816-456B-990F-059DE73D8D69}" type="presParOf" srcId="{ABDEFA52-E6E8-4A51-9A44-8F4F023A7CFC}" destId="{FBD603F4-5458-47C7-9315-35BCDD8FB794}" srcOrd="0" destOrd="0" presId="urn:microsoft.com/office/officeart/2009/3/layout/HorizontalOrganizationChart"/>
    <dgm:cxn modelId="{6A086061-ECB5-4F25-A96A-1D0E580C44E6}" type="presParOf" srcId="{FBD603F4-5458-47C7-9315-35BCDD8FB794}" destId="{F8E4FC1C-CA1E-4368-9C10-393C4ECCCFFA}" srcOrd="0" destOrd="0" presId="urn:microsoft.com/office/officeart/2009/3/layout/HorizontalOrganizationChart"/>
    <dgm:cxn modelId="{A205DB41-B368-43B4-8F58-C8DA0993B210}" type="presParOf" srcId="{F8E4FC1C-CA1E-4368-9C10-393C4ECCCFFA}" destId="{8FFA120D-39F4-4CF4-B068-293C1D6AC198}" srcOrd="0" destOrd="0" presId="urn:microsoft.com/office/officeart/2009/3/layout/HorizontalOrganizationChart"/>
    <dgm:cxn modelId="{EEF45CE7-D9C0-43EE-8582-CC0CF915831D}" type="presParOf" srcId="{F8E4FC1C-CA1E-4368-9C10-393C4ECCCFFA}" destId="{9E396059-4D9F-48BD-B543-E469CB6E9918}" srcOrd="1" destOrd="0" presId="urn:microsoft.com/office/officeart/2009/3/layout/HorizontalOrganizationChart"/>
    <dgm:cxn modelId="{F5F71A3A-69B3-4E09-8569-5B2CEF7A02F7}" type="presParOf" srcId="{FBD603F4-5458-47C7-9315-35BCDD8FB794}" destId="{DCA60F27-E68C-4E30-B597-EF9DBB132D5A}" srcOrd="1" destOrd="0" presId="urn:microsoft.com/office/officeart/2009/3/layout/HorizontalOrganizationChart"/>
    <dgm:cxn modelId="{1274C926-CF7B-4493-BB95-FF0D3D4FCEA0}" type="presParOf" srcId="{DCA60F27-E68C-4E30-B597-EF9DBB132D5A}" destId="{85FE33DF-823E-43A6-849E-8537788A6E59}" srcOrd="0" destOrd="0" presId="urn:microsoft.com/office/officeart/2009/3/layout/HorizontalOrganizationChart"/>
    <dgm:cxn modelId="{F3BC5044-0E26-4F6F-A021-FFB9ED073423}" type="presParOf" srcId="{DCA60F27-E68C-4E30-B597-EF9DBB132D5A}" destId="{E3F3F3ED-AEDF-4096-8B31-84D08E58F149}" srcOrd="1" destOrd="0" presId="urn:microsoft.com/office/officeart/2009/3/layout/HorizontalOrganizationChart"/>
    <dgm:cxn modelId="{EAA28908-3C33-4A45-9584-45CAAC7F27E7}" type="presParOf" srcId="{E3F3F3ED-AEDF-4096-8B31-84D08E58F149}" destId="{6AB50468-1507-40F9-A367-26031465BE7D}" srcOrd="0" destOrd="0" presId="urn:microsoft.com/office/officeart/2009/3/layout/HorizontalOrganizationChart"/>
    <dgm:cxn modelId="{140A016A-0AC2-4A56-852F-528552B4888A}" type="presParOf" srcId="{6AB50468-1507-40F9-A367-26031465BE7D}" destId="{BE1B5972-F461-44A1-BD44-D7A532505CE5}" srcOrd="0" destOrd="0" presId="urn:microsoft.com/office/officeart/2009/3/layout/HorizontalOrganizationChart"/>
    <dgm:cxn modelId="{1E6C6FDE-FD7F-4A55-B481-B3FBDEC95045}" type="presParOf" srcId="{6AB50468-1507-40F9-A367-26031465BE7D}" destId="{3CD0D3F0-7444-4C3D-A5D3-364C61A3021C}" srcOrd="1" destOrd="0" presId="urn:microsoft.com/office/officeart/2009/3/layout/HorizontalOrganizationChart"/>
    <dgm:cxn modelId="{FE6BCC06-E416-4533-806E-3585273E8094}" type="presParOf" srcId="{E3F3F3ED-AEDF-4096-8B31-84D08E58F149}" destId="{0CE6CF9E-42E0-413D-BD29-C57981041526}" srcOrd="1" destOrd="0" presId="urn:microsoft.com/office/officeart/2009/3/layout/HorizontalOrganizationChart"/>
    <dgm:cxn modelId="{6A9F96B1-425A-4B06-8BE1-16B531D73146}" type="presParOf" srcId="{E3F3F3ED-AEDF-4096-8B31-84D08E58F149}" destId="{EBC4901D-AF75-47D5-AA12-F722BFA51BBB}" srcOrd="2" destOrd="0" presId="urn:microsoft.com/office/officeart/2009/3/layout/HorizontalOrganizationChart"/>
    <dgm:cxn modelId="{4B4404E2-23FB-440F-8BC3-1BB67333B7DA}" type="presParOf" srcId="{DCA60F27-E68C-4E30-B597-EF9DBB132D5A}" destId="{A377A1D3-8EF9-45F2-86E6-CACB3CD409BC}" srcOrd="2" destOrd="0" presId="urn:microsoft.com/office/officeart/2009/3/layout/HorizontalOrganizationChart"/>
    <dgm:cxn modelId="{F3D7119E-B05A-49D9-B452-4F983D10D6D3}" type="presParOf" srcId="{DCA60F27-E68C-4E30-B597-EF9DBB132D5A}" destId="{629AA70C-BFD4-4B8E-9D59-8D9CC1C0E835}" srcOrd="3" destOrd="0" presId="urn:microsoft.com/office/officeart/2009/3/layout/HorizontalOrganizationChart"/>
    <dgm:cxn modelId="{6121FCE0-E2A2-4874-BCB5-B58842C29DC2}" type="presParOf" srcId="{629AA70C-BFD4-4B8E-9D59-8D9CC1C0E835}" destId="{2A465830-1F63-4401-95C5-B6D373B7CD76}" srcOrd="0" destOrd="0" presId="urn:microsoft.com/office/officeart/2009/3/layout/HorizontalOrganizationChart"/>
    <dgm:cxn modelId="{8475A42C-3401-49D2-AA95-8E31EC5F8CBD}" type="presParOf" srcId="{2A465830-1F63-4401-95C5-B6D373B7CD76}" destId="{2D60BDD3-A143-4F91-9D1E-8FF65AB2AA6D}" srcOrd="0" destOrd="0" presId="urn:microsoft.com/office/officeart/2009/3/layout/HorizontalOrganizationChart"/>
    <dgm:cxn modelId="{DAB4DC71-C2A0-4DF8-B6D4-ECBA5DE8142F}" type="presParOf" srcId="{2A465830-1F63-4401-95C5-B6D373B7CD76}" destId="{93863AB8-6EF2-4065-9965-117EB73BCCD5}" srcOrd="1" destOrd="0" presId="urn:microsoft.com/office/officeart/2009/3/layout/HorizontalOrganizationChart"/>
    <dgm:cxn modelId="{2676860B-0C89-45E4-8FFE-0D9E570DE0F6}" type="presParOf" srcId="{629AA70C-BFD4-4B8E-9D59-8D9CC1C0E835}" destId="{EE576B2A-5FCF-4849-BD7F-1A1781BCB7AB}" srcOrd="1" destOrd="0" presId="urn:microsoft.com/office/officeart/2009/3/layout/HorizontalOrganizationChart"/>
    <dgm:cxn modelId="{7B56FC81-D078-46E3-B4A4-270D291527A8}" type="presParOf" srcId="{629AA70C-BFD4-4B8E-9D59-8D9CC1C0E835}" destId="{7D39533D-514E-4949-960B-2E7CE9B70BE3}" srcOrd="2" destOrd="0" presId="urn:microsoft.com/office/officeart/2009/3/layout/HorizontalOrganizationChart"/>
    <dgm:cxn modelId="{B091B71B-2A1B-4D61-8B1C-4927BA90D910}" type="presParOf" srcId="{DCA60F27-E68C-4E30-B597-EF9DBB132D5A}" destId="{22BA44D2-04D7-4108-9ADC-B580E5DF9216}" srcOrd="4" destOrd="0" presId="urn:microsoft.com/office/officeart/2009/3/layout/HorizontalOrganizationChart"/>
    <dgm:cxn modelId="{5497451C-8636-4CC4-A6B8-A6BFE9BA6E3E}" type="presParOf" srcId="{DCA60F27-E68C-4E30-B597-EF9DBB132D5A}" destId="{8482485F-809F-48D6-8ED9-6688B40F1924}" srcOrd="5" destOrd="0" presId="urn:microsoft.com/office/officeart/2009/3/layout/HorizontalOrganizationChart"/>
    <dgm:cxn modelId="{D98C94C0-FE68-43D9-BA8E-A7AD9F8F56E8}" type="presParOf" srcId="{8482485F-809F-48D6-8ED9-6688B40F1924}" destId="{B20FD5BE-AF61-482E-8A82-28861C2BA333}" srcOrd="0" destOrd="0" presId="urn:microsoft.com/office/officeart/2009/3/layout/HorizontalOrganizationChart"/>
    <dgm:cxn modelId="{D849CA68-BFC8-4629-A304-E805F9E8A36E}" type="presParOf" srcId="{B20FD5BE-AF61-482E-8A82-28861C2BA333}" destId="{F9B2ADFC-8EF3-45CD-AB41-7E219C72158A}" srcOrd="0" destOrd="0" presId="urn:microsoft.com/office/officeart/2009/3/layout/HorizontalOrganizationChart"/>
    <dgm:cxn modelId="{C6687A43-4D9F-4536-A27A-6A99D7008094}" type="presParOf" srcId="{B20FD5BE-AF61-482E-8A82-28861C2BA333}" destId="{C8BCA722-8F1F-452C-B645-460637F2D594}" srcOrd="1" destOrd="0" presId="urn:microsoft.com/office/officeart/2009/3/layout/HorizontalOrganizationChart"/>
    <dgm:cxn modelId="{BB9A712D-EBCA-44D7-8E88-31B3DD628CF3}" type="presParOf" srcId="{8482485F-809F-48D6-8ED9-6688B40F1924}" destId="{76F722C0-2470-4152-9D71-874807D7260D}" srcOrd="1" destOrd="0" presId="urn:microsoft.com/office/officeart/2009/3/layout/HorizontalOrganizationChart"/>
    <dgm:cxn modelId="{60E2738E-A863-477C-9489-EBF59C16DD83}" type="presParOf" srcId="{8482485F-809F-48D6-8ED9-6688B40F1924}" destId="{301B112C-FC06-4C67-8F7C-727465E7BE78}" srcOrd="2" destOrd="0" presId="urn:microsoft.com/office/officeart/2009/3/layout/HorizontalOrganizationChart"/>
    <dgm:cxn modelId="{B3C7CBD9-00F1-469C-B2D4-E0DEBA6216C3}" type="presParOf" srcId="{FBD603F4-5458-47C7-9315-35BCDD8FB794}" destId="{6EE952D6-9694-4011-B89B-F583D4C9B081}" srcOrd="2" destOrd="0" presId="urn:microsoft.com/office/officeart/2009/3/layout/HorizontalOrganizationChart"/>
    <dgm:cxn modelId="{021713F2-C0DC-4FA8-82A3-C57E0B1BC166}" type="presParOf" srcId="{6EE952D6-9694-4011-B89B-F583D4C9B081}" destId="{5763FDDE-742C-4B34-AF49-46063969A46A}" srcOrd="0" destOrd="0" presId="urn:microsoft.com/office/officeart/2009/3/layout/HorizontalOrganizationChart"/>
    <dgm:cxn modelId="{01FC436D-1298-4CEE-8853-FAA063C60F10}" type="presParOf" srcId="{6EE952D6-9694-4011-B89B-F583D4C9B081}" destId="{387802BB-9658-4BAF-AC13-0EF3A623C6F3}" srcOrd="1" destOrd="0" presId="urn:microsoft.com/office/officeart/2009/3/layout/HorizontalOrganizationChart"/>
    <dgm:cxn modelId="{A826A9E4-AE03-4A6B-A444-090595B3EA44}" type="presParOf" srcId="{387802BB-9658-4BAF-AC13-0EF3A623C6F3}" destId="{E786AADE-20B2-4669-8A32-1B8AF13959F8}" srcOrd="0" destOrd="0" presId="urn:microsoft.com/office/officeart/2009/3/layout/HorizontalOrganizationChart"/>
    <dgm:cxn modelId="{175E03B9-5257-4672-8437-1EFE6EF7C588}" type="presParOf" srcId="{E786AADE-20B2-4669-8A32-1B8AF13959F8}" destId="{DCDF13EB-ACE4-426A-AC60-6A29DA02DBDC}" srcOrd="0" destOrd="0" presId="urn:microsoft.com/office/officeart/2009/3/layout/HorizontalOrganizationChart"/>
    <dgm:cxn modelId="{1E502959-CFD0-40BF-9DC3-DBBBC8D51AD5}" type="presParOf" srcId="{E786AADE-20B2-4669-8A32-1B8AF13959F8}" destId="{533DA2B8-85F1-41E4-B61A-21A3B499A7CB}" srcOrd="1" destOrd="0" presId="urn:microsoft.com/office/officeart/2009/3/layout/HorizontalOrganizationChart"/>
    <dgm:cxn modelId="{A124F6E9-8F3C-48C3-A10D-8F1F43BDFBD8}" type="presParOf" srcId="{387802BB-9658-4BAF-AC13-0EF3A623C6F3}" destId="{7F594101-F1CE-4D5A-B682-7918F5C17139}" srcOrd="1" destOrd="0" presId="urn:microsoft.com/office/officeart/2009/3/layout/HorizontalOrganizationChart"/>
    <dgm:cxn modelId="{B2D5D82E-7264-4BDB-A8C6-C1F56E6B40C0}" type="presParOf" srcId="{387802BB-9658-4BAF-AC13-0EF3A623C6F3}" destId="{6BF013B4-CCF0-48AE-9A1C-585AC15A68C4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A008CE-B3DA-4EF6-8FF7-8E5D2435D92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0C8891D-CB4D-4A6E-BBB4-9CACA0FC9291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MX" sz="1100" b="1" dirty="0" smtClean="0">
              <a:solidFill>
                <a:schemeClr val="tx1"/>
              </a:solidFill>
            </a:rPr>
            <a:t>Ley Federal de Entidades Paraestatales</a:t>
          </a:r>
          <a:r>
            <a:rPr lang="es-MX" sz="1100" b="1" dirty="0" smtClean="0">
              <a:solidFill>
                <a:schemeClr val="tx1"/>
              </a:solidFill>
            </a:rPr>
            <a:t>. Art. 3º.</a:t>
          </a:r>
          <a:endParaRPr lang="es-MX" sz="1100" b="1" dirty="0">
            <a:solidFill>
              <a:schemeClr val="tx1"/>
            </a:solidFill>
          </a:endParaRPr>
        </a:p>
      </dgm:t>
    </dgm:pt>
    <dgm:pt modelId="{F3344CCA-1092-4229-AE45-4A4ACDB421C0}" type="parTrans" cxnId="{6852DB66-111A-4B65-B421-989A32CF91E1}">
      <dgm:prSet/>
      <dgm:spPr/>
      <dgm:t>
        <a:bodyPr/>
        <a:lstStyle/>
        <a:p>
          <a:endParaRPr lang="es-MX"/>
        </a:p>
      </dgm:t>
    </dgm:pt>
    <dgm:pt modelId="{D9ADB512-9892-44AC-8963-B8FABD005AE5}" type="sibTrans" cxnId="{6852DB66-111A-4B65-B421-989A32CF91E1}">
      <dgm:prSet/>
      <dgm:spPr/>
      <dgm:t>
        <a:bodyPr/>
        <a:lstStyle/>
        <a:p>
          <a:endParaRPr lang="es-MX"/>
        </a:p>
      </dgm:t>
    </dgm:pt>
    <dgm:pt modelId="{E27250BE-A215-43F1-9DDB-DE4C00F3484C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MX" sz="900" dirty="0" smtClean="0">
              <a:solidFill>
                <a:schemeClr val="tx1"/>
              </a:solidFill>
            </a:rPr>
            <a:t>Universidades y demás Instituciones de Educación Superior.</a:t>
          </a:r>
          <a:endParaRPr lang="es-MX" sz="900" dirty="0">
            <a:solidFill>
              <a:schemeClr val="tx1"/>
            </a:solidFill>
          </a:endParaRPr>
        </a:p>
      </dgm:t>
    </dgm:pt>
    <dgm:pt modelId="{9D649BED-C1C2-47B3-9DDB-451C47B0AE6E}" type="parTrans" cxnId="{4AEFABD3-A55C-4033-A865-263190C0CE1D}">
      <dgm:prSet/>
      <dgm:spPr/>
      <dgm:t>
        <a:bodyPr/>
        <a:lstStyle/>
        <a:p>
          <a:endParaRPr lang="es-MX"/>
        </a:p>
      </dgm:t>
    </dgm:pt>
    <dgm:pt modelId="{DC222CE0-B110-45F1-9409-A966C682FBF7}" type="sibTrans" cxnId="{4AEFABD3-A55C-4033-A865-263190C0CE1D}">
      <dgm:prSet/>
      <dgm:spPr/>
      <dgm:t>
        <a:bodyPr/>
        <a:lstStyle/>
        <a:p>
          <a:endParaRPr lang="es-MX"/>
        </a:p>
      </dgm:t>
    </dgm:pt>
    <dgm:pt modelId="{F97B2450-0F90-4C52-9D7E-201AA8C722FE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MX" sz="900" dirty="0" smtClean="0">
              <a:solidFill>
                <a:schemeClr val="tx1"/>
              </a:solidFill>
            </a:rPr>
            <a:t>Centros Públicos de Investigación en los términos de la Ley de Ciencia y Tecnología.</a:t>
          </a:r>
          <a:endParaRPr lang="es-MX" sz="900" dirty="0">
            <a:solidFill>
              <a:schemeClr val="tx1"/>
            </a:solidFill>
          </a:endParaRPr>
        </a:p>
      </dgm:t>
    </dgm:pt>
    <dgm:pt modelId="{157589FA-42D6-48DB-A672-504888071A95}" type="parTrans" cxnId="{A106973B-C523-4469-8964-A7C3A3641272}">
      <dgm:prSet/>
      <dgm:spPr/>
      <dgm:t>
        <a:bodyPr/>
        <a:lstStyle/>
        <a:p>
          <a:endParaRPr lang="es-MX"/>
        </a:p>
      </dgm:t>
    </dgm:pt>
    <dgm:pt modelId="{A71EFC7D-9DA6-4426-9F60-5EC0BD3C914D}" type="sibTrans" cxnId="{A106973B-C523-4469-8964-A7C3A3641272}">
      <dgm:prSet/>
      <dgm:spPr/>
      <dgm:t>
        <a:bodyPr/>
        <a:lstStyle/>
        <a:p>
          <a:endParaRPr lang="es-MX"/>
        </a:p>
      </dgm:t>
    </dgm:pt>
    <dgm:pt modelId="{440D73D4-388C-4BDF-8668-98CD6D4482E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MX" sz="900" dirty="0" smtClean="0">
              <a:solidFill>
                <a:schemeClr val="tx1"/>
              </a:solidFill>
            </a:rPr>
            <a:t>Empresas productivas del Estado.</a:t>
          </a:r>
          <a:endParaRPr lang="es-MX" sz="900" dirty="0">
            <a:solidFill>
              <a:schemeClr val="tx1"/>
            </a:solidFill>
          </a:endParaRPr>
        </a:p>
      </dgm:t>
    </dgm:pt>
    <dgm:pt modelId="{AAFBED2C-667A-4ABA-A265-617D97890295}" type="parTrans" cxnId="{6C0C7CEF-46C2-492D-B827-768626AA83A1}">
      <dgm:prSet/>
      <dgm:spPr/>
      <dgm:t>
        <a:bodyPr/>
        <a:lstStyle/>
        <a:p>
          <a:endParaRPr lang="es-MX"/>
        </a:p>
      </dgm:t>
    </dgm:pt>
    <dgm:pt modelId="{21A808B4-1D17-44D5-ACB3-73438435A7A3}" type="sibTrans" cxnId="{6C0C7CEF-46C2-492D-B827-768626AA83A1}">
      <dgm:prSet/>
      <dgm:spPr/>
      <dgm:t>
        <a:bodyPr/>
        <a:lstStyle/>
        <a:p>
          <a:endParaRPr lang="es-MX"/>
        </a:p>
      </dgm:t>
    </dgm:pt>
    <dgm:pt modelId="{AB11D745-2893-4709-833A-5BE29E607B59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MX" sz="800" dirty="0" smtClean="0">
              <a:solidFill>
                <a:schemeClr val="tx1"/>
              </a:solidFill>
            </a:rPr>
            <a:t>Procuraduría Agraria y PROFECO, Agencia de noticias Y Sistema Público de radiodifusión del Edo. Mexicano</a:t>
          </a:r>
          <a:endParaRPr lang="es-MX" sz="800" dirty="0">
            <a:solidFill>
              <a:schemeClr val="tx1"/>
            </a:solidFill>
          </a:endParaRPr>
        </a:p>
      </dgm:t>
    </dgm:pt>
    <dgm:pt modelId="{E19552B0-4BDD-4EF7-806D-F61C0FCB9B2F}" type="parTrans" cxnId="{FCADDC2F-2F26-4C30-AA9B-D33CE85611EF}">
      <dgm:prSet/>
      <dgm:spPr/>
      <dgm:t>
        <a:bodyPr/>
        <a:lstStyle/>
        <a:p>
          <a:endParaRPr lang="es-MX"/>
        </a:p>
      </dgm:t>
    </dgm:pt>
    <dgm:pt modelId="{E5470D09-3A6A-4259-B7C7-FCB2A65177F4}" type="sibTrans" cxnId="{FCADDC2F-2F26-4C30-AA9B-D33CE85611EF}">
      <dgm:prSet/>
      <dgm:spPr/>
      <dgm:t>
        <a:bodyPr/>
        <a:lstStyle/>
        <a:p>
          <a:endParaRPr lang="es-MX"/>
        </a:p>
      </dgm:t>
    </dgm:pt>
    <dgm:pt modelId="{F3BE624C-207A-4DB4-929F-434AA36B76EA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MX" sz="1000" dirty="0" smtClean="0">
              <a:solidFill>
                <a:schemeClr val="tx1"/>
              </a:solidFill>
            </a:rPr>
            <a:t>Sistema </a:t>
          </a:r>
          <a:r>
            <a:rPr lang="es-MX" sz="1050" dirty="0" smtClean="0">
              <a:solidFill>
                <a:schemeClr val="tx1"/>
              </a:solidFill>
            </a:rPr>
            <a:t>Pub</a:t>
          </a:r>
          <a:r>
            <a:rPr lang="es-MX" sz="1000" dirty="0" smtClean="0">
              <a:solidFill>
                <a:schemeClr val="tx1"/>
              </a:solidFill>
            </a:rPr>
            <a:t>. De Radiodifusión</a:t>
          </a:r>
          <a:endParaRPr lang="es-MX" sz="1000" dirty="0">
            <a:solidFill>
              <a:schemeClr val="tx1"/>
            </a:solidFill>
          </a:endParaRPr>
        </a:p>
      </dgm:t>
    </dgm:pt>
    <dgm:pt modelId="{D253C99E-367A-4B46-97EB-DCA4567AF2D9}" type="parTrans" cxnId="{E5110BE0-9CCB-40F8-8474-40AE380B2D53}">
      <dgm:prSet/>
      <dgm:spPr/>
      <dgm:t>
        <a:bodyPr/>
        <a:lstStyle/>
        <a:p>
          <a:endParaRPr lang="es-MX"/>
        </a:p>
      </dgm:t>
    </dgm:pt>
    <dgm:pt modelId="{B7E1F753-CBF2-4768-9944-E9BAA3CE0946}" type="sibTrans" cxnId="{E5110BE0-9CCB-40F8-8474-40AE380B2D53}">
      <dgm:prSet/>
      <dgm:spPr/>
      <dgm:t>
        <a:bodyPr/>
        <a:lstStyle/>
        <a:p>
          <a:endParaRPr lang="es-MX"/>
        </a:p>
      </dgm:t>
    </dgm:pt>
    <dgm:pt modelId="{1C146343-4005-4582-A62D-0DD02FD2D2E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MX" sz="900" dirty="0" smtClean="0">
              <a:solidFill>
                <a:schemeClr val="tx1"/>
              </a:solidFill>
            </a:rPr>
            <a:t>Banco de México e Sociedades Nacionales de Crédito, Instituciones de Seguros y Fianzas, fideicomisos Públicos.</a:t>
          </a:r>
          <a:endParaRPr lang="es-MX" sz="1100" dirty="0">
            <a:solidFill>
              <a:schemeClr val="tx1"/>
            </a:solidFill>
          </a:endParaRPr>
        </a:p>
      </dgm:t>
    </dgm:pt>
    <dgm:pt modelId="{D6B51A3F-E753-4AA5-A1C8-BB6B1A728D4F}" type="parTrans" cxnId="{FFC8B92D-7165-4099-8977-03F40A08A0B8}">
      <dgm:prSet/>
      <dgm:spPr/>
      <dgm:t>
        <a:bodyPr/>
        <a:lstStyle/>
        <a:p>
          <a:endParaRPr lang="es-MX"/>
        </a:p>
      </dgm:t>
    </dgm:pt>
    <dgm:pt modelId="{4ACB347E-A406-4095-BF2A-5DFA209B4C1E}" type="sibTrans" cxnId="{FFC8B92D-7165-4099-8977-03F40A08A0B8}">
      <dgm:prSet/>
      <dgm:spPr/>
      <dgm:t>
        <a:bodyPr/>
        <a:lstStyle/>
        <a:p>
          <a:endParaRPr lang="es-MX"/>
        </a:p>
      </dgm:t>
    </dgm:pt>
    <dgm:pt modelId="{B08B8020-20DA-49AA-A4A2-DB64F69961D9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MX" sz="900" dirty="0" smtClean="0">
              <a:solidFill>
                <a:schemeClr val="tx1"/>
              </a:solidFill>
            </a:rPr>
            <a:t>IMSS, ISFAM, CNDPI</a:t>
          </a:r>
          <a:endParaRPr lang="es-MX" sz="1100" dirty="0">
            <a:solidFill>
              <a:schemeClr val="tx1"/>
            </a:solidFill>
          </a:endParaRPr>
        </a:p>
      </dgm:t>
    </dgm:pt>
    <dgm:pt modelId="{B2DA82D8-8B0D-47AE-AEF4-3369A0B931E6}" type="parTrans" cxnId="{12310EF7-989F-432B-BA5A-101015782459}">
      <dgm:prSet/>
      <dgm:spPr/>
      <dgm:t>
        <a:bodyPr/>
        <a:lstStyle/>
        <a:p>
          <a:endParaRPr lang="es-MX"/>
        </a:p>
      </dgm:t>
    </dgm:pt>
    <dgm:pt modelId="{8079E624-0EC4-4FC1-BB2B-4E28E25AC09B}" type="sibTrans" cxnId="{12310EF7-989F-432B-BA5A-101015782459}">
      <dgm:prSet/>
      <dgm:spPr/>
      <dgm:t>
        <a:bodyPr/>
        <a:lstStyle/>
        <a:p>
          <a:endParaRPr lang="es-MX"/>
        </a:p>
      </dgm:t>
    </dgm:pt>
    <dgm:pt modelId="{15338F47-5363-4FC2-9EB7-0B9C2335F758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MX" sz="900" dirty="0" smtClean="0">
              <a:solidFill>
                <a:schemeClr val="tx1"/>
              </a:solidFill>
            </a:rPr>
            <a:t>Órgano de Gobierno, Dirección General y Órgano de Vigilancia.</a:t>
          </a:r>
        </a:p>
        <a:p>
          <a:endParaRPr lang="es-MX" sz="1100" dirty="0">
            <a:solidFill>
              <a:schemeClr val="tx1"/>
            </a:solidFill>
          </a:endParaRPr>
        </a:p>
      </dgm:t>
    </dgm:pt>
    <dgm:pt modelId="{38CF3C1A-30F0-4DBB-85E2-8FC0074C8B19}" type="parTrans" cxnId="{BFA6D602-FA43-4A9E-BE59-C7095290C641}">
      <dgm:prSet/>
      <dgm:spPr/>
      <dgm:t>
        <a:bodyPr/>
        <a:lstStyle/>
        <a:p>
          <a:endParaRPr lang="es-MX"/>
        </a:p>
      </dgm:t>
    </dgm:pt>
    <dgm:pt modelId="{E106DEFB-A018-44A2-A748-DD4C4E890038}" type="sibTrans" cxnId="{BFA6D602-FA43-4A9E-BE59-C7095290C641}">
      <dgm:prSet/>
      <dgm:spPr/>
      <dgm:t>
        <a:bodyPr/>
        <a:lstStyle/>
        <a:p>
          <a:endParaRPr lang="es-MX"/>
        </a:p>
      </dgm:t>
    </dgm:pt>
    <dgm:pt modelId="{ABDEFA52-E6E8-4A51-9A44-8F4F023A7CFC}" type="pres">
      <dgm:prSet presAssocID="{C1A008CE-B3DA-4EF6-8FF7-8E5D2435D9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BC79C6E0-E7EC-4A50-8B8A-700CE27115CC}" type="pres">
      <dgm:prSet presAssocID="{A0C8891D-CB4D-4A6E-BBB4-9CACA0FC9291}" presName="hierRoot1" presStyleCnt="0">
        <dgm:presLayoutVars>
          <dgm:hierBranch val="init"/>
        </dgm:presLayoutVars>
      </dgm:prSet>
      <dgm:spPr/>
    </dgm:pt>
    <dgm:pt modelId="{BE7D9DC2-0748-43F6-B33B-CB2F5AC37C77}" type="pres">
      <dgm:prSet presAssocID="{A0C8891D-CB4D-4A6E-BBB4-9CACA0FC9291}" presName="rootComposite1" presStyleCnt="0"/>
      <dgm:spPr/>
    </dgm:pt>
    <dgm:pt modelId="{06EB4ADA-D67C-401A-AB87-69785E4D5157}" type="pres">
      <dgm:prSet presAssocID="{A0C8891D-CB4D-4A6E-BBB4-9CACA0FC9291}" presName="rootText1" presStyleLbl="node0" presStyleIdx="0" presStyleCnt="1" custScaleY="27740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FF224D9-B983-48E9-84F2-4566AA3A5BFB}" type="pres">
      <dgm:prSet presAssocID="{A0C8891D-CB4D-4A6E-BBB4-9CACA0FC9291}" presName="rootConnector1" presStyleLbl="node1" presStyleIdx="0" presStyleCnt="0"/>
      <dgm:spPr/>
      <dgm:t>
        <a:bodyPr/>
        <a:lstStyle/>
        <a:p>
          <a:endParaRPr lang="es-MX"/>
        </a:p>
      </dgm:t>
    </dgm:pt>
    <dgm:pt modelId="{55CFF468-71BE-4509-A304-566504BF71A6}" type="pres">
      <dgm:prSet presAssocID="{A0C8891D-CB4D-4A6E-BBB4-9CACA0FC9291}" presName="hierChild2" presStyleCnt="0"/>
      <dgm:spPr/>
    </dgm:pt>
    <dgm:pt modelId="{A377A1D3-8EF9-45F2-86E6-CACB3CD409BC}" type="pres">
      <dgm:prSet presAssocID="{9D649BED-C1C2-47B3-9DDB-451C47B0AE6E}" presName="Name64" presStyleLbl="parChTrans1D2" presStyleIdx="0" presStyleCnt="8"/>
      <dgm:spPr/>
      <dgm:t>
        <a:bodyPr/>
        <a:lstStyle/>
        <a:p>
          <a:endParaRPr lang="es-MX"/>
        </a:p>
      </dgm:t>
    </dgm:pt>
    <dgm:pt modelId="{629AA70C-BFD4-4B8E-9D59-8D9CC1C0E835}" type="pres">
      <dgm:prSet presAssocID="{E27250BE-A215-43F1-9DDB-DE4C00F3484C}" presName="hierRoot2" presStyleCnt="0">
        <dgm:presLayoutVars>
          <dgm:hierBranch val="init"/>
        </dgm:presLayoutVars>
      </dgm:prSet>
      <dgm:spPr/>
    </dgm:pt>
    <dgm:pt modelId="{2A465830-1F63-4401-95C5-B6D373B7CD76}" type="pres">
      <dgm:prSet presAssocID="{E27250BE-A215-43F1-9DDB-DE4C00F3484C}" presName="rootComposite" presStyleCnt="0"/>
      <dgm:spPr/>
    </dgm:pt>
    <dgm:pt modelId="{2D60BDD3-A143-4F91-9D1E-8FF65AB2AA6D}" type="pres">
      <dgm:prSet presAssocID="{E27250BE-A215-43F1-9DDB-DE4C00F3484C}" presName="rootText" presStyleLbl="node2" presStyleIdx="0" presStyleCnt="8" custScaleX="210102" custScaleY="12302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3863AB8-6EF2-4065-9965-117EB73BCCD5}" type="pres">
      <dgm:prSet presAssocID="{E27250BE-A215-43F1-9DDB-DE4C00F3484C}" presName="rootConnector" presStyleLbl="node2" presStyleIdx="0" presStyleCnt="8"/>
      <dgm:spPr/>
      <dgm:t>
        <a:bodyPr/>
        <a:lstStyle/>
        <a:p>
          <a:endParaRPr lang="es-MX"/>
        </a:p>
      </dgm:t>
    </dgm:pt>
    <dgm:pt modelId="{EE576B2A-5FCF-4849-BD7F-1A1781BCB7AB}" type="pres">
      <dgm:prSet presAssocID="{E27250BE-A215-43F1-9DDB-DE4C00F3484C}" presName="hierChild4" presStyleCnt="0"/>
      <dgm:spPr/>
    </dgm:pt>
    <dgm:pt modelId="{7D39533D-514E-4949-960B-2E7CE9B70BE3}" type="pres">
      <dgm:prSet presAssocID="{E27250BE-A215-43F1-9DDB-DE4C00F3484C}" presName="hierChild5" presStyleCnt="0"/>
      <dgm:spPr/>
    </dgm:pt>
    <dgm:pt modelId="{22BA44D2-04D7-4108-9ADC-B580E5DF9216}" type="pres">
      <dgm:prSet presAssocID="{157589FA-42D6-48DB-A672-504888071A95}" presName="Name64" presStyleLbl="parChTrans1D2" presStyleIdx="1" presStyleCnt="8"/>
      <dgm:spPr/>
      <dgm:t>
        <a:bodyPr/>
        <a:lstStyle/>
        <a:p>
          <a:endParaRPr lang="es-MX"/>
        </a:p>
      </dgm:t>
    </dgm:pt>
    <dgm:pt modelId="{8482485F-809F-48D6-8ED9-6688B40F1924}" type="pres">
      <dgm:prSet presAssocID="{F97B2450-0F90-4C52-9D7E-201AA8C722FE}" presName="hierRoot2" presStyleCnt="0">
        <dgm:presLayoutVars>
          <dgm:hierBranch val="init"/>
        </dgm:presLayoutVars>
      </dgm:prSet>
      <dgm:spPr/>
    </dgm:pt>
    <dgm:pt modelId="{B20FD5BE-AF61-482E-8A82-28861C2BA333}" type="pres">
      <dgm:prSet presAssocID="{F97B2450-0F90-4C52-9D7E-201AA8C722FE}" presName="rootComposite" presStyleCnt="0"/>
      <dgm:spPr/>
    </dgm:pt>
    <dgm:pt modelId="{F9B2ADFC-8EF3-45CD-AB41-7E219C72158A}" type="pres">
      <dgm:prSet presAssocID="{F97B2450-0F90-4C52-9D7E-201AA8C722FE}" presName="rootText" presStyleLbl="node2" presStyleIdx="1" presStyleCnt="8" custScaleX="209081" custScaleY="14070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8BCA722-8F1F-452C-B645-460637F2D594}" type="pres">
      <dgm:prSet presAssocID="{F97B2450-0F90-4C52-9D7E-201AA8C722FE}" presName="rootConnector" presStyleLbl="node2" presStyleIdx="1" presStyleCnt="8"/>
      <dgm:spPr/>
      <dgm:t>
        <a:bodyPr/>
        <a:lstStyle/>
        <a:p>
          <a:endParaRPr lang="es-MX"/>
        </a:p>
      </dgm:t>
    </dgm:pt>
    <dgm:pt modelId="{76F722C0-2470-4152-9D71-874807D7260D}" type="pres">
      <dgm:prSet presAssocID="{F97B2450-0F90-4C52-9D7E-201AA8C722FE}" presName="hierChild4" presStyleCnt="0"/>
      <dgm:spPr/>
    </dgm:pt>
    <dgm:pt modelId="{301B112C-FC06-4C67-8F7C-727465E7BE78}" type="pres">
      <dgm:prSet presAssocID="{F97B2450-0F90-4C52-9D7E-201AA8C722FE}" presName="hierChild5" presStyleCnt="0"/>
      <dgm:spPr/>
    </dgm:pt>
    <dgm:pt modelId="{287255AB-42D4-43B3-9CD8-E5C30BBEE890}" type="pres">
      <dgm:prSet presAssocID="{AAFBED2C-667A-4ABA-A265-617D97890295}" presName="Name64" presStyleLbl="parChTrans1D2" presStyleIdx="2" presStyleCnt="8"/>
      <dgm:spPr/>
      <dgm:t>
        <a:bodyPr/>
        <a:lstStyle/>
        <a:p>
          <a:endParaRPr lang="es-MX"/>
        </a:p>
      </dgm:t>
    </dgm:pt>
    <dgm:pt modelId="{D9981369-9A9A-4625-999C-082C083D497F}" type="pres">
      <dgm:prSet presAssocID="{440D73D4-388C-4BDF-8668-98CD6D4482E0}" presName="hierRoot2" presStyleCnt="0">
        <dgm:presLayoutVars>
          <dgm:hierBranch val="init"/>
        </dgm:presLayoutVars>
      </dgm:prSet>
      <dgm:spPr/>
    </dgm:pt>
    <dgm:pt modelId="{E132A625-A02B-4005-A0B7-3ADCB15329E6}" type="pres">
      <dgm:prSet presAssocID="{440D73D4-388C-4BDF-8668-98CD6D4482E0}" presName="rootComposite" presStyleCnt="0"/>
      <dgm:spPr/>
    </dgm:pt>
    <dgm:pt modelId="{50643EC9-5CE0-4969-8D92-40BE11D38625}" type="pres">
      <dgm:prSet presAssocID="{440D73D4-388C-4BDF-8668-98CD6D4482E0}" presName="rootText" presStyleLbl="node2" presStyleIdx="2" presStyleCnt="8" custScaleX="211611" custScaleY="43535" custLinFactNeighborX="-2404" custLinFactNeighborY="-2963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80B32CE-6D4C-47D6-B834-A7881EB76146}" type="pres">
      <dgm:prSet presAssocID="{440D73D4-388C-4BDF-8668-98CD6D4482E0}" presName="rootConnector" presStyleLbl="node2" presStyleIdx="2" presStyleCnt="8"/>
      <dgm:spPr/>
      <dgm:t>
        <a:bodyPr/>
        <a:lstStyle/>
        <a:p>
          <a:endParaRPr lang="es-MX"/>
        </a:p>
      </dgm:t>
    </dgm:pt>
    <dgm:pt modelId="{8B1769FC-5A20-4451-AA4A-EFC9A77FBE80}" type="pres">
      <dgm:prSet presAssocID="{440D73D4-388C-4BDF-8668-98CD6D4482E0}" presName="hierChild4" presStyleCnt="0"/>
      <dgm:spPr/>
    </dgm:pt>
    <dgm:pt modelId="{C00C5535-0EC6-4702-A493-834513EE7305}" type="pres">
      <dgm:prSet presAssocID="{440D73D4-388C-4BDF-8668-98CD6D4482E0}" presName="hierChild5" presStyleCnt="0"/>
      <dgm:spPr/>
    </dgm:pt>
    <dgm:pt modelId="{7D0DB318-6791-43D0-9A0E-C7EC2F2946A8}" type="pres">
      <dgm:prSet presAssocID="{E19552B0-4BDD-4EF7-806D-F61C0FCB9B2F}" presName="Name64" presStyleLbl="parChTrans1D2" presStyleIdx="3" presStyleCnt="8"/>
      <dgm:spPr/>
      <dgm:t>
        <a:bodyPr/>
        <a:lstStyle/>
        <a:p>
          <a:endParaRPr lang="es-MX"/>
        </a:p>
      </dgm:t>
    </dgm:pt>
    <dgm:pt modelId="{7764067E-2A48-4B68-8079-FCC3E966F100}" type="pres">
      <dgm:prSet presAssocID="{AB11D745-2893-4709-833A-5BE29E607B59}" presName="hierRoot2" presStyleCnt="0">
        <dgm:presLayoutVars>
          <dgm:hierBranch val="init"/>
        </dgm:presLayoutVars>
      </dgm:prSet>
      <dgm:spPr/>
    </dgm:pt>
    <dgm:pt modelId="{682B93AD-C67B-4FC9-8196-9105EA16CCC8}" type="pres">
      <dgm:prSet presAssocID="{AB11D745-2893-4709-833A-5BE29E607B59}" presName="rootComposite" presStyleCnt="0"/>
      <dgm:spPr/>
    </dgm:pt>
    <dgm:pt modelId="{74B67887-B349-457D-B4F7-D1A6EE6E03EB}" type="pres">
      <dgm:prSet presAssocID="{AB11D745-2893-4709-833A-5BE29E607B59}" presName="rootText" presStyleLbl="node2" presStyleIdx="3" presStyleCnt="8" custScaleX="211611" custScaleY="10756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A58E516-1505-48B7-896D-850ADC1D640E}" type="pres">
      <dgm:prSet presAssocID="{AB11D745-2893-4709-833A-5BE29E607B59}" presName="rootConnector" presStyleLbl="node2" presStyleIdx="3" presStyleCnt="8"/>
      <dgm:spPr/>
      <dgm:t>
        <a:bodyPr/>
        <a:lstStyle/>
        <a:p>
          <a:endParaRPr lang="es-MX"/>
        </a:p>
      </dgm:t>
    </dgm:pt>
    <dgm:pt modelId="{1D3CB8C4-0473-4D74-8C33-C3165316B95F}" type="pres">
      <dgm:prSet presAssocID="{AB11D745-2893-4709-833A-5BE29E607B59}" presName="hierChild4" presStyleCnt="0"/>
      <dgm:spPr/>
    </dgm:pt>
    <dgm:pt modelId="{D702AE84-93DE-42C3-BE94-3557B3079E37}" type="pres">
      <dgm:prSet presAssocID="{AB11D745-2893-4709-833A-5BE29E607B59}" presName="hierChild5" presStyleCnt="0"/>
      <dgm:spPr/>
    </dgm:pt>
    <dgm:pt modelId="{FA7E9089-22AE-4700-87F2-A73A42726BAB}" type="pres">
      <dgm:prSet presAssocID="{D253C99E-367A-4B46-97EB-DCA4567AF2D9}" presName="Name64" presStyleLbl="parChTrans1D2" presStyleIdx="4" presStyleCnt="8"/>
      <dgm:spPr/>
      <dgm:t>
        <a:bodyPr/>
        <a:lstStyle/>
        <a:p>
          <a:endParaRPr lang="es-MX"/>
        </a:p>
      </dgm:t>
    </dgm:pt>
    <dgm:pt modelId="{FCEDE72F-2EB9-47ED-8C57-942275F9CA61}" type="pres">
      <dgm:prSet presAssocID="{F3BE624C-207A-4DB4-929F-434AA36B76EA}" presName="hierRoot2" presStyleCnt="0">
        <dgm:presLayoutVars>
          <dgm:hierBranch val="init"/>
        </dgm:presLayoutVars>
      </dgm:prSet>
      <dgm:spPr/>
    </dgm:pt>
    <dgm:pt modelId="{B8DCDEC5-2D73-4023-B523-4CA86421B32D}" type="pres">
      <dgm:prSet presAssocID="{F3BE624C-207A-4DB4-929F-434AA36B76EA}" presName="rootComposite" presStyleCnt="0"/>
      <dgm:spPr/>
    </dgm:pt>
    <dgm:pt modelId="{6C1A7311-2B23-44AC-A1E6-FE0046F9B92B}" type="pres">
      <dgm:prSet presAssocID="{F3BE624C-207A-4DB4-929F-434AA36B76EA}" presName="rootText" presStyleLbl="node2" presStyleIdx="4" presStyleCnt="8" custScaleX="21161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2FC125C-DE92-44B2-8082-8CFD18134966}" type="pres">
      <dgm:prSet presAssocID="{F3BE624C-207A-4DB4-929F-434AA36B76EA}" presName="rootConnector" presStyleLbl="node2" presStyleIdx="4" presStyleCnt="8"/>
      <dgm:spPr/>
      <dgm:t>
        <a:bodyPr/>
        <a:lstStyle/>
        <a:p>
          <a:endParaRPr lang="es-MX"/>
        </a:p>
      </dgm:t>
    </dgm:pt>
    <dgm:pt modelId="{328AA6E2-5A31-4B58-8BA5-8D7BBBFECFD1}" type="pres">
      <dgm:prSet presAssocID="{F3BE624C-207A-4DB4-929F-434AA36B76EA}" presName="hierChild4" presStyleCnt="0"/>
      <dgm:spPr/>
    </dgm:pt>
    <dgm:pt modelId="{CCF84AEE-81C9-41A8-97AA-E5D1832330F7}" type="pres">
      <dgm:prSet presAssocID="{F3BE624C-207A-4DB4-929F-434AA36B76EA}" presName="hierChild5" presStyleCnt="0"/>
      <dgm:spPr/>
    </dgm:pt>
    <dgm:pt modelId="{F83174D5-38EC-405B-BE14-8E44D9FA5388}" type="pres">
      <dgm:prSet presAssocID="{D6B51A3F-E753-4AA5-A1C8-BB6B1A728D4F}" presName="Name64" presStyleLbl="parChTrans1D2" presStyleIdx="5" presStyleCnt="8"/>
      <dgm:spPr/>
      <dgm:t>
        <a:bodyPr/>
        <a:lstStyle/>
        <a:p>
          <a:endParaRPr lang="es-MX"/>
        </a:p>
      </dgm:t>
    </dgm:pt>
    <dgm:pt modelId="{6F969BC1-4B9A-4FDE-97CE-154E90EB43BF}" type="pres">
      <dgm:prSet presAssocID="{1C146343-4005-4582-A62D-0DD02FD2D2E0}" presName="hierRoot2" presStyleCnt="0">
        <dgm:presLayoutVars>
          <dgm:hierBranch val="init"/>
        </dgm:presLayoutVars>
      </dgm:prSet>
      <dgm:spPr/>
    </dgm:pt>
    <dgm:pt modelId="{EAE2415A-2FEA-4DFA-99B9-5B64B2F4EA07}" type="pres">
      <dgm:prSet presAssocID="{1C146343-4005-4582-A62D-0DD02FD2D2E0}" presName="rootComposite" presStyleCnt="0"/>
      <dgm:spPr/>
    </dgm:pt>
    <dgm:pt modelId="{906D5EA3-D3C9-45BB-8456-12E7F62E54D0}" type="pres">
      <dgm:prSet presAssocID="{1C146343-4005-4582-A62D-0DD02FD2D2E0}" presName="rootText" presStyleLbl="node2" presStyleIdx="5" presStyleCnt="8" custScaleX="211611" custScaleY="13507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D30954D-0AE5-4050-A31F-021F79D311D9}" type="pres">
      <dgm:prSet presAssocID="{1C146343-4005-4582-A62D-0DD02FD2D2E0}" presName="rootConnector" presStyleLbl="node2" presStyleIdx="5" presStyleCnt="8"/>
      <dgm:spPr/>
      <dgm:t>
        <a:bodyPr/>
        <a:lstStyle/>
        <a:p>
          <a:endParaRPr lang="es-MX"/>
        </a:p>
      </dgm:t>
    </dgm:pt>
    <dgm:pt modelId="{50E57029-00F8-4B9E-A606-527E30DF5083}" type="pres">
      <dgm:prSet presAssocID="{1C146343-4005-4582-A62D-0DD02FD2D2E0}" presName="hierChild4" presStyleCnt="0"/>
      <dgm:spPr/>
    </dgm:pt>
    <dgm:pt modelId="{6FDCF5DF-1395-449F-9394-DF901FFDE0C3}" type="pres">
      <dgm:prSet presAssocID="{1C146343-4005-4582-A62D-0DD02FD2D2E0}" presName="hierChild5" presStyleCnt="0"/>
      <dgm:spPr/>
    </dgm:pt>
    <dgm:pt modelId="{8EF0DBE3-DD97-4852-B87A-E1E3B3646E06}" type="pres">
      <dgm:prSet presAssocID="{B2DA82D8-8B0D-47AE-AEF4-3369A0B931E6}" presName="Name64" presStyleLbl="parChTrans1D2" presStyleIdx="6" presStyleCnt="8"/>
      <dgm:spPr/>
      <dgm:t>
        <a:bodyPr/>
        <a:lstStyle/>
        <a:p>
          <a:endParaRPr lang="es-MX"/>
        </a:p>
      </dgm:t>
    </dgm:pt>
    <dgm:pt modelId="{953ED1C6-2A52-4846-A486-7477C271C699}" type="pres">
      <dgm:prSet presAssocID="{B08B8020-20DA-49AA-A4A2-DB64F69961D9}" presName="hierRoot2" presStyleCnt="0">
        <dgm:presLayoutVars>
          <dgm:hierBranch val="init"/>
        </dgm:presLayoutVars>
      </dgm:prSet>
      <dgm:spPr/>
    </dgm:pt>
    <dgm:pt modelId="{5513BEC5-E3B7-472F-BD82-79C06E21313B}" type="pres">
      <dgm:prSet presAssocID="{B08B8020-20DA-49AA-A4A2-DB64F69961D9}" presName="rootComposite" presStyleCnt="0"/>
      <dgm:spPr/>
    </dgm:pt>
    <dgm:pt modelId="{D00AC3CE-7C09-465A-BD0A-3FC2E76FF8C7}" type="pres">
      <dgm:prSet presAssocID="{B08B8020-20DA-49AA-A4A2-DB64F69961D9}" presName="rootText" presStyleLbl="node2" presStyleIdx="6" presStyleCnt="8" custScaleX="211611" custScaleY="6787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CD4D54A-99EF-4FB9-8F5D-A2DD9B352E4B}" type="pres">
      <dgm:prSet presAssocID="{B08B8020-20DA-49AA-A4A2-DB64F69961D9}" presName="rootConnector" presStyleLbl="node2" presStyleIdx="6" presStyleCnt="8"/>
      <dgm:spPr/>
      <dgm:t>
        <a:bodyPr/>
        <a:lstStyle/>
        <a:p>
          <a:endParaRPr lang="es-MX"/>
        </a:p>
      </dgm:t>
    </dgm:pt>
    <dgm:pt modelId="{52A4A0CF-A7B2-4302-A613-0B5F29168FFD}" type="pres">
      <dgm:prSet presAssocID="{B08B8020-20DA-49AA-A4A2-DB64F69961D9}" presName="hierChild4" presStyleCnt="0"/>
      <dgm:spPr/>
    </dgm:pt>
    <dgm:pt modelId="{5C3DBFAB-9E20-4AA0-94BA-27CE6D4210E1}" type="pres">
      <dgm:prSet presAssocID="{B08B8020-20DA-49AA-A4A2-DB64F69961D9}" presName="hierChild5" presStyleCnt="0"/>
      <dgm:spPr/>
    </dgm:pt>
    <dgm:pt modelId="{22C44B7F-E761-4C9F-8A5E-7D836B6F986F}" type="pres">
      <dgm:prSet presAssocID="{38CF3C1A-30F0-4DBB-85E2-8FC0074C8B19}" presName="Name64" presStyleLbl="parChTrans1D2" presStyleIdx="7" presStyleCnt="8"/>
      <dgm:spPr/>
      <dgm:t>
        <a:bodyPr/>
        <a:lstStyle/>
        <a:p>
          <a:endParaRPr lang="es-MX"/>
        </a:p>
      </dgm:t>
    </dgm:pt>
    <dgm:pt modelId="{66B63BA7-BCA9-466C-8CEF-30C95B97D14C}" type="pres">
      <dgm:prSet presAssocID="{15338F47-5363-4FC2-9EB7-0B9C2335F758}" presName="hierRoot2" presStyleCnt="0">
        <dgm:presLayoutVars>
          <dgm:hierBranch val="init"/>
        </dgm:presLayoutVars>
      </dgm:prSet>
      <dgm:spPr/>
    </dgm:pt>
    <dgm:pt modelId="{4F7BA132-3CA7-426A-99E0-80F0B97DD56A}" type="pres">
      <dgm:prSet presAssocID="{15338F47-5363-4FC2-9EB7-0B9C2335F758}" presName="rootComposite" presStyleCnt="0"/>
      <dgm:spPr/>
    </dgm:pt>
    <dgm:pt modelId="{FC876649-2F29-4F3D-BE8A-AEB00B9EB058}" type="pres">
      <dgm:prSet presAssocID="{15338F47-5363-4FC2-9EB7-0B9C2335F758}" presName="rootText" presStyleLbl="node2" presStyleIdx="7" presStyleCnt="8" custScaleX="209989" custScaleY="14531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E04EC6B-1CEE-4FF7-8AD2-388906867358}" type="pres">
      <dgm:prSet presAssocID="{15338F47-5363-4FC2-9EB7-0B9C2335F758}" presName="rootConnector" presStyleLbl="node2" presStyleIdx="7" presStyleCnt="8"/>
      <dgm:spPr/>
      <dgm:t>
        <a:bodyPr/>
        <a:lstStyle/>
        <a:p>
          <a:endParaRPr lang="es-MX"/>
        </a:p>
      </dgm:t>
    </dgm:pt>
    <dgm:pt modelId="{3584A70E-DCF4-4BC0-B11F-3A51E7B4A465}" type="pres">
      <dgm:prSet presAssocID="{15338F47-5363-4FC2-9EB7-0B9C2335F758}" presName="hierChild4" presStyleCnt="0"/>
      <dgm:spPr/>
    </dgm:pt>
    <dgm:pt modelId="{4E68E4E4-BB78-4BC2-A4D8-9F2447A4DA84}" type="pres">
      <dgm:prSet presAssocID="{15338F47-5363-4FC2-9EB7-0B9C2335F758}" presName="hierChild5" presStyleCnt="0"/>
      <dgm:spPr/>
    </dgm:pt>
    <dgm:pt modelId="{7C8D58C2-9868-4709-8497-5982825F25D1}" type="pres">
      <dgm:prSet presAssocID="{A0C8891D-CB4D-4A6E-BBB4-9CACA0FC9291}" presName="hierChild3" presStyleCnt="0"/>
      <dgm:spPr/>
    </dgm:pt>
  </dgm:ptLst>
  <dgm:cxnLst>
    <dgm:cxn modelId="{CA98F208-F819-470B-A269-F1A9BD5428F9}" type="presOf" srcId="{E27250BE-A215-43F1-9DDB-DE4C00F3484C}" destId="{93863AB8-6EF2-4065-9965-117EB73BCCD5}" srcOrd="1" destOrd="0" presId="urn:microsoft.com/office/officeart/2009/3/layout/HorizontalOrganizationChart"/>
    <dgm:cxn modelId="{12310EF7-989F-432B-BA5A-101015782459}" srcId="{A0C8891D-CB4D-4A6E-BBB4-9CACA0FC9291}" destId="{B08B8020-20DA-49AA-A4A2-DB64F69961D9}" srcOrd="6" destOrd="0" parTransId="{B2DA82D8-8B0D-47AE-AEF4-3369A0B931E6}" sibTransId="{8079E624-0EC4-4FC1-BB2B-4E28E25AC09B}"/>
    <dgm:cxn modelId="{31481330-E94D-415A-A085-B9F4E7BE5940}" type="presOf" srcId="{F97B2450-0F90-4C52-9D7E-201AA8C722FE}" destId="{F9B2ADFC-8EF3-45CD-AB41-7E219C72158A}" srcOrd="0" destOrd="0" presId="urn:microsoft.com/office/officeart/2009/3/layout/HorizontalOrganizationChart"/>
    <dgm:cxn modelId="{7277A0A6-24D9-43E3-8EC8-8DDA60F55A81}" type="presOf" srcId="{440D73D4-388C-4BDF-8668-98CD6D4482E0}" destId="{C80B32CE-6D4C-47D6-B834-A7881EB76146}" srcOrd="1" destOrd="0" presId="urn:microsoft.com/office/officeart/2009/3/layout/HorizontalOrganizationChart"/>
    <dgm:cxn modelId="{FFC8B92D-7165-4099-8977-03F40A08A0B8}" srcId="{A0C8891D-CB4D-4A6E-BBB4-9CACA0FC9291}" destId="{1C146343-4005-4582-A62D-0DD02FD2D2E0}" srcOrd="5" destOrd="0" parTransId="{D6B51A3F-E753-4AA5-A1C8-BB6B1A728D4F}" sibTransId="{4ACB347E-A406-4095-BF2A-5DFA209B4C1E}"/>
    <dgm:cxn modelId="{6C0C7CEF-46C2-492D-B827-768626AA83A1}" srcId="{A0C8891D-CB4D-4A6E-BBB4-9CACA0FC9291}" destId="{440D73D4-388C-4BDF-8668-98CD6D4482E0}" srcOrd="2" destOrd="0" parTransId="{AAFBED2C-667A-4ABA-A265-617D97890295}" sibTransId="{21A808B4-1D17-44D5-ACB3-73438435A7A3}"/>
    <dgm:cxn modelId="{82758184-1723-46E9-86A7-D5D796C7FBB1}" type="presOf" srcId="{D6B51A3F-E753-4AA5-A1C8-BB6B1A728D4F}" destId="{F83174D5-38EC-405B-BE14-8E44D9FA5388}" srcOrd="0" destOrd="0" presId="urn:microsoft.com/office/officeart/2009/3/layout/HorizontalOrganizationChart"/>
    <dgm:cxn modelId="{339D5AAA-A724-4970-AE9B-FCAE2E956049}" type="presOf" srcId="{D253C99E-367A-4B46-97EB-DCA4567AF2D9}" destId="{FA7E9089-22AE-4700-87F2-A73A42726BAB}" srcOrd="0" destOrd="0" presId="urn:microsoft.com/office/officeart/2009/3/layout/HorizontalOrganizationChart"/>
    <dgm:cxn modelId="{5584D3F7-42EB-4FCB-8C81-683BB8BDCDC5}" type="presOf" srcId="{AB11D745-2893-4709-833A-5BE29E607B59}" destId="{BA58E516-1505-48B7-896D-850ADC1D640E}" srcOrd="1" destOrd="0" presId="urn:microsoft.com/office/officeart/2009/3/layout/HorizontalOrganizationChart"/>
    <dgm:cxn modelId="{BFA6D602-FA43-4A9E-BE59-C7095290C641}" srcId="{A0C8891D-CB4D-4A6E-BBB4-9CACA0FC9291}" destId="{15338F47-5363-4FC2-9EB7-0B9C2335F758}" srcOrd="7" destOrd="0" parTransId="{38CF3C1A-30F0-4DBB-85E2-8FC0074C8B19}" sibTransId="{E106DEFB-A018-44A2-A748-DD4C4E890038}"/>
    <dgm:cxn modelId="{5ED0DE29-6A23-40A8-B03E-82CC09F7BB06}" type="presOf" srcId="{B08B8020-20DA-49AA-A4A2-DB64F69961D9}" destId="{D00AC3CE-7C09-465A-BD0A-3FC2E76FF8C7}" srcOrd="0" destOrd="0" presId="urn:microsoft.com/office/officeart/2009/3/layout/HorizontalOrganizationChart"/>
    <dgm:cxn modelId="{EC83C36E-3912-4276-821D-E93219630C21}" type="presOf" srcId="{440D73D4-388C-4BDF-8668-98CD6D4482E0}" destId="{50643EC9-5CE0-4969-8D92-40BE11D38625}" srcOrd="0" destOrd="0" presId="urn:microsoft.com/office/officeart/2009/3/layout/HorizontalOrganizationChart"/>
    <dgm:cxn modelId="{00BFB3F4-975E-4826-BBF6-C4E615C7D5FA}" type="presOf" srcId="{9D649BED-C1C2-47B3-9DDB-451C47B0AE6E}" destId="{A377A1D3-8EF9-45F2-86E6-CACB3CD409BC}" srcOrd="0" destOrd="0" presId="urn:microsoft.com/office/officeart/2009/3/layout/HorizontalOrganizationChart"/>
    <dgm:cxn modelId="{EB3619B6-F092-4EDC-9463-97E9CE71A1F2}" type="presOf" srcId="{B08B8020-20DA-49AA-A4A2-DB64F69961D9}" destId="{8CD4D54A-99EF-4FB9-8F5D-A2DD9B352E4B}" srcOrd="1" destOrd="0" presId="urn:microsoft.com/office/officeart/2009/3/layout/HorizontalOrganizationChart"/>
    <dgm:cxn modelId="{481D3E93-E026-409F-91C7-7FF54AFC2D96}" type="presOf" srcId="{B2DA82D8-8B0D-47AE-AEF4-3369A0B931E6}" destId="{8EF0DBE3-DD97-4852-B87A-E1E3B3646E06}" srcOrd="0" destOrd="0" presId="urn:microsoft.com/office/officeart/2009/3/layout/HorizontalOrganizationChart"/>
    <dgm:cxn modelId="{3E8BC508-D3E3-4004-A1DC-040C2178F7FC}" type="presOf" srcId="{AB11D745-2893-4709-833A-5BE29E607B59}" destId="{74B67887-B349-457D-B4F7-D1A6EE6E03EB}" srcOrd="0" destOrd="0" presId="urn:microsoft.com/office/officeart/2009/3/layout/HorizontalOrganizationChart"/>
    <dgm:cxn modelId="{24820A3D-AA78-49FC-A6A3-A611B00D2935}" type="presOf" srcId="{E19552B0-4BDD-4EF7-806D-F61C0FCB9B2F}" destId="{7D0DB318-6791-43D0-9A0E-C7EC2F2946A8}" srcOrd="0" destOrd="0" presId="urn:microsoft.com/office/officeart/2009/3/layout/HorizontalOrganizationChart"/>
    <dgm:cxn modelId="{FCADDC2F-2F26-4C30-AA9B-D33CE85611EF}" srcId="{A0C8891D-CB4D-4A6E-BBB4-9CACA0FC9291}" destId="{AB11D745-2893-4709-833A-5BE29E607B59}" srcOrd="3" destOrd="0" parTransId="{E19552B0-4BDD-4EF7-806D-F61C0FCB9B2F}" sibTransId="{E5470D09-3A6A-4259-B7C7-FCB2A65177F4}"/>
    <dgm:cxn modelId="{6852DB66-111A-4B65-B421-989A32CF91E1}" srcId="{C1A008CE-B3DA-4EF6-8FF7-8E5D2435D925}" destId="{A0C8891D-CB4D-4A6E-BBB4-9CACA0FC9291}" srcOrd="0" destOrd="0" parTransId="{F3344CCA-1092-4229-AE45-4A4ACDB421C0}" sibTransId="{D9ADB512-9892-44AC-8963-B8FABD005AE5}"/>
    <dgm:cxn modelId="{502BE3B0-758E-44C3-BE17-1295E1B1CB8B}" type="presOf" srcId="{F97B2450-0F90-4C52-9D7E-201AA8C722FE}" destId="{C8BCA722-8F1F-452C-B645-460637F2D594}" srcOrd="1" destOrd="0" presId="urn:microsoft.com/office/officeart/2009/3/layout/HorizontalOrganizationChart"/>
    <dgm:cxn modelId="{0F72B4F9-AD57-4311-9637-C846DB294A80}" type="presOf" srcId="{F3BE624C-207A-4DB4-929F-434AA36B76EA}" destId="{A2FC125C-DE92-44B2-8082-8CFD18134966}" srcOrd="1" destOrd="0" presId="urn:microsoft.com/office/officeart/2009/3/layout/HorizontalOrganizationChart"/>
    <dgm:cxn modelId="{4AEFABD3-A55C-4033-A865-263190C0CE1D}" srcId="{A0C8891D-CB4D-4A6E-BBB4-9CACA0FC9291}" destId="{E27250BE-A215-43F1-9DDB-DE4C00F3484C}" srcOrd="0" destOrd="0" parTransId="{9D649BED-C1C2-47B3-9DDB-451C47B0AE6E}" sibTransId="{DC222CE0-B110-45F1-9409-A966C682FBF7}"/>
    <dgm:cxn modelId="{8E039A94-D3A6-4C77-862D-D18256AE4AA7}" type="presOf" srcId="{15338F47-5363-4FC2-9EB7-0B9C2335F758}" destId="{2E04EC6B-1CEE-4FF7-8AD2-388906867358}" srcOrd="1" destOrd="0" presId="urn:microsoft.com/office/officeart/2009/3/layout/HorizontalOrganizationChart"/>
    <dgm:cxn modelId="{7045CC02-DFC0-46B7-9704-53E0824BB25B}" type="presOf" srcId="{A0C8891D-CB4D-4A6E-BBB4-9CACA0FC9291}" destId="{6FF224D9-B983-48E9-84F2-4566AA3A5BFB}" srcOrd="1" destOrd="0" presId="urn:microsoft.com/office/officeart/2009/3/layout/HorizontalOrganizationChart"/>
    <dgm:cxn modelId="{7FB51FFC-2535-4E86-8198-24C263EEFEA8}" type="presOf" srcId="{38CF3C1A-30F0-4DBB-85E2-8FC0074C8B19}" destId="{22C44B7F-E761-4C9F-8A5E-7D836B6F986F}" srcOrd="0" destOrd="0" presId="urn:microsoft.com/office/officeart/2009/3/layout/HorizontalOrganizationChart"/>
    <dgm:cxn modelId="{9BFB5978-0E46-436C-B58F-FD5051CCDAFB}" type="presOf" srcId="{AAFBED2C-667A-4ABA-A265-617D97890295}" destId="{287255AB-42D4-43B3-9CD8-E5C30BBEE890}" srcOrd="0" destOrd="0" presId="urn:microsoft.com/office/officeart/2009/3/layout/HorizontalOrganizationChart"/>
    <dgm:cxn modelId="{4C51A37F-2F49-4899-B2E5-8CD6DE88A402}" type="presOf" srcId="{1C146343-4005-4582-A62D-0DD02FD2D2E0}" destId="{906D5EA3-D3C9-45BB-8456-12E7F62E54D0}" srcOrd="0" destOrd="0" presId="urn:microsoft.com/office/officeart/2009/3/layout/HorizontalOrganizationChart"/>
    <dgm:cxn modelId="{E18779E9-A629-4D78-BB63-6562FB684473}" type="presOf" srcId="{C1A008CE-B3DA-4EF6-8FF7-8E5D2435D925}" destId="{ABDEFA52-E6E8-4A51-9A44-8F4F023A7CFC}" srcOrd="0" destOrd="0" presId="urn:microsoft.com/office/officeart/2009/3/layout/HorizontalOrganizationChart"/>
    <dgm:cxn modelId="{0681F59E-6FD2-421F-972A-2D2FCBB29F01}" type="presOf" srcId="{F3BE624C-207A-4DB4-929F-434AA36B76EA}" destId="{6C1A7311-2B23-44AC-A1E6-FE0046F9B92B}" srcOrd="0" destOrd="0" presId="urn:microsoft.com/office/officeart/2009/3/layout/HorizontalOrganizationChart"/>
    <dgm:cxn modelId="{E5110BE0-9CCB-40F8-8474-40AE380B2D53}" srcId="{A0C8891D-CB4D-4A6E-BBB4-9CACA0FC9291}" destId="{F3BE624C-207A-4DB4-929F-434AA36B76EA}" srcOrd="4" destOrd="0" parTransId="{D253C99E-367A-4B46-97EB-DCA4567AF2D9}" sibTransId="{B7E1F753-CBF2-4768-9944-E9BAA3CE0946}"/>
    <dgm:cxn modelId="{2E7521E4-C26F-4243-B128-C7760C155417}" type="presOf" srcId="{157589FA-42D6-48DB-A672-504888071A95}" destId="{22BA44D2-04D7-4108-9ADC-B580E5DF9216}" srcOrd="0" destOrd="0" presId="urn:microsoft.com/office/officeart/2009/3/layout/HorizontalOrganizationChart"/>
    <dgm:cxn modelId="{B60FA1A6-1643-48C1-932F-C4C161492002}" type="presOf" srcId="{A0C8891D-CB4D-4A6E-BBB4-9CACA0FC9291}" destId="{06EB4ADA-D67C-401A-AB87-69785E4D5157}" srcOrd="0" destOrd="0" presId="urn:microsoft.com/office/officeart/2009/3/layout/HorizontalOrganizationChart"/>
    <dgm:cxn modelId="{3BF1EBF2-8AF2-46C7-B2C0-E18A09FC2C0F}" type="presOf" srcId="{15338F47-5363-4FC2-9EB7-0B9C2335F758}" destId="{FC876649-2F29-4F3D-BE8A-AEB00B9EB058}" srcOrd="0" destOrd="0" presId="urn:microsoft.com/office/officeart/2009/3/layout/HorizontalOrganizationChart"/>
    <dgm:cxn modelId="{A106973B-C523-4469-8964-A7C3A3641272}" srcId="{A0C8891D-CB4D-4A6E-BBB4-9CACA0FC9291}" destId="{F97B2450-0F90-4C52-9D7E-201AA8C722FE}" srcOrd="1" destOrd="0" parTransId="{157589FA-42D6-48DB-A672-504888071A95}" sibTransId="{A71EFC7D-9DA6-4426-9F60-5EC0BD3C914D}"/>
    <dgm:cxn modelId="{0C7C30CD-49D7-4BD2-B000-353AE252FB2F}" type="presOf" srcId="{1C146343-4005-4582-A62D-0DD02FD2D2E0}" destId="{3D30954D-0AE5-4050-A31F-021F79D311D9}" srcOrd="1" destOrd="0" presId="urn:microsoft.com/office/officeart/2009/3/layout/HorizontalOrganizationChart"/>
    <dgm:cxn modelId="{A4654EC4-DD63-49D2-87C8-46482AC80EBF}" type="presOf" srcId="{E27250BE-A215-43F1-9DDB-DE4C00F3484C}" destId="{2D60BDD3-A143-4F91-9D1E-8FF65AB2AA6D}" srcOrd="0" destOrd="0" presId="urn:microsoft.com/office/officeart/2009/3/layout/HorizontalOrganizationChart"/>
    <dgm:cxn modelId="{ABF9AC72-F71B-4A8F-9B02-0BBB32356887}" type="presParOf" srcId="{ABDEFA52-E6E8-4A51-9A44-8F4F023A7CFC}" destId="{BC79C6E0-E7EC-4A50-8B8A-700CE27115CC}" srcOrd="0" destOrd="0" presId="urn:microsoft.com/office/officeart/2009/3/layout/HorizontalOrganizationChart"/>
    <dgm:cxn modelId="{043A7268-7E1B-4C68-BAC5-C74E2210156C}" type="presParOf" srcId="{BC79C6E0-E7EC-4A50-8B8A-700CE27115CC}" destId="{BE7D9DC2-0748-43F6-B33B-CB2F5AC37C77}" srcOrd="0" destOrd="0" presId="urn:microsoft.com/office/officeart/2009/3/layout/HorizontalOrganizationChart"/>
    <dgm:cxn modelId="{97C07DF3-3B30-4300-A884-11EFE050A5AE}" type="presParOf" srcId="{BE7D9DC2-0748-43F6-B33B-CB2F5AC37C77}" destId="{06EB4ADA-D67C-401A-AB87-69785E4D5157}" srcOrd="0" destOrd="0" presId="urn:microsoft.com/office/officeart/2009/3/layout/HorizontalOrganizationChart"/>
    <dgm:cxn modelId="{556A5B4B-596C-4AD7-9374-EE83F9A5C636}" type="presParOf" srcId="{BE7D9DC2-0748-43F6-B33B-CB2F5AC37C77}" destId="{6FF224D9-B983-48E9-84F2-4566AA3A5BFB}" srcOrd="1" destOrd="0" presId="urn:microsoft.com/office/officeart/2009/3/layout/HorizontalOrganizationChart"/>
    <dgm:cxn modelId="{41CB4485-2C55-4A09-B8B8-48CC6011D1C1}" type="presParOf" srcId="{BC79C6E0-E7EC-4A50-8B8A-700CE27115CC}" destId="{55CFF468-71BE-4509-A304-566504BF71A6}" srcOrd="1" destOrd="0" presId="urn:microsoft.com/office/officeart/2009/3/layout/HorizontalOrganizationChart"/>
    <dgm:cxn modelId="{C0A2E108-C813-46A0-8F61-34DCDBFB628C}" type="presParOf" srcId="{55CFF468-71BE-4509-A304-566504BF71A6}" destId="{A377A1D3-8EF9-45F2-86E6-CACB3CD409BC}" srcOrd="0" destOrd="0" presId="urn:microsoft.com/office/officeart/2009/3/layout/HorizontalOrganizationChart"/>
    <dgm:cxn modelId="{19209B13-0F2F-4FD6-AED8-E9C0403BD299}" type="presParOf" srcId="{55CFF468-71BE-4509-A304-566504BF71A6}" destId="{629AA70C-BFD4-4B8E-9D59-8D9CC1C0E835}" srcOrd="1" destOrd="0" presId="urn:microsoft.com/office/officeart/2009/3/layout/HorizontalOrganizationChart"/>
    <dgm:cxn modelId="{FC14FCCD-5E5A-4711-80C2-97BEBD211436}" type="presParOf" srcId="{629AA70C-BFD4-4B8E-9D59-8D9CC1C0E835}" destId="{2A465830-1F63-4401-95C5-B6D373B7CD76}" srcOrd="0" destOrd="0" presId="urn:microsoft.com/office/officeart/2009/3/layout/HorizontalOrganizationChart"/>
    <dgm:cxn modelId="{46C1CE1B-66E6-45FF-BBBB-213771F62457}" type="presParOf" srcId="{2A465830-1F63-4401-95C5-B6D373B7CD76}" destId="{2D60BDD3-A143-4F91-9D1E-8FF65AB2AA6D}" srcOrd="0" destOrd="0" presId="urn:microsoft.com/office/officeart/2009/3/layout/HorizontalOrganizationChart"/>
    <dgm:cxn modelId="{64B30905-0156-4A34-BAE9-0FF0551AA2F7}" type="presParOf" srcId="{2A465830-1F63-4401-95C5-B6D373B7CD76}" destId="{93863AB8-6EF2-4065-9965-117EB73BCCD5}" srcOrd="1" destOrd="0" presId="urn:microsoft.com/office/officeart/2009/3/layout/HorizontalOrganizationChart"/>
    <dgm:cxn modelId="{C4E1667A-2BCA-4030-8896-E1F64AB8EA20}" type="presParOf" srcId="{629AA70C-BFD4-4B8E-9D59-8D9CC1C0E835}" destId="{EE576B2A-5FCF-4849-BD7F-1A1781BCB7AB}" srcOrd="1" destOrd="0" presId="urn:microsoft.com/office/officeart/2009/3/layout/HorizontalOrganizationChart"/>
    <dgm:cxn modelId="{A931958F-37F8-4899-B963-B96CBBA96032}" type="presParOf" srcId="{629AA70C-BFD4-4B8E-9D59-8D9CC1C0E835}" destId="{7D39533D-514E-4949-960B-2E7CE9B70BE3}" srcOrd="2" destOrd="0" presId="urn:microsoft.com/office/officeart/2009/3/layout/HorizontalOrganizationChart"/>
    <dgm:cxn modelId="{4556BC62-2002-4FF5-8205-E8EE682307C0}" type="presParOf" srcId="{55CFF468-71BE-4509-A304-566504BF71A6}" destId="{22BA44D2-04D7-4108-9ADC-B580E5DF9216}" srcOrd="2" destOrd="0" presId="urn:microsoft.com/office/officeart/2009/3/layout/HorizontalOrganizationChart"/>
    <dgm:cxn modelId="{95696231-2440-4EAD-A1FA-4C1812547B2F}" type="presParOf" srcId="{55CFF468-71BE-4509-A304-566504BF71A6}" destId="{8482485F-809F-48D6-8ED9-6688B40F1924}" srcOrd="3" destOrd="0" presId="urn:microsoft.com/office/officeart/2009/3/layout/HorizontalOrganizationChart"/>
    <dgm:cxn modelId="{2FE4F9F9-8C6E-48EB-A391-9C5EE0F9AB44}" type="presParOf" srcId="{8482485F-809F-48D6-8ED9-6688B40F1924}" destId="{B20FD5BE-AF61-482E-8A82-28861C2BA333}" srcOrd="0" destOrd="0" presId="urn:microsoft.com/office/officeart/2009/3/layout/HorizontalOrganizationChart"/>
    <dgm:cxn modelId="{9A69F9A1-D02C-4EB4-B35B-B06536514484}" type="presParOf" srcId="{B20FD5BE-AF61-482E-8A82-28861C2BA333}" destId="{F9B2ADFC-8EF3-45CD-AB41-7E219C72158A}" srcOrd="0" destOrd="0" presId="urn:microsoft.com/office/officeart/2009/3/layout/HorizontalOrganizationChart"/>
    <dgm:cxn modelId="{966D937D-3333-4C51-A16A-B2C23AB14D03}" type="presParOf" srcId="{B20FD5BE-AF61-482E-8A82-28861C2BA333}" destId="{C8BCA722-8F1F-452C-B645-460637F2D594}" srcOrd="1" destOrd="0" presId="urn:microsoft.com/office/officeart/2009/3/layout/HorizontalOrganizationChart"/>
    <dgm:cxn modelId="{60BA831B-C654-4C02-B36E-7069AAA2D82B}" type="presParOf" srcId="{8482485F-809F-48D6-8ED9-6688B40F1924}" destId="{76F722C0-2470-4152-9D71-874807D7260D}" srcOrd="1" destOrd="0" presId="urn:microsoft.com/office/officeart/2009/3/layout/HorizontalOrganizationChart"/>
    <dgm:cxn modelId="{F5B9574C-7678-42E6-BE88-834B7F80B32C}" type="presParOf" srcId="{8482485F-809F-48D6-8ED9-6688B40F1924}" destId="{301B112C-FC06-4C67-8F7C-727465E7BE78}" srcOrd="2" destOrd="0" presId="urn:microsoft.com/office/officeart/2009/3/layout/HorizontalOrganizationChart"/>
    <dgm:cxn modelId="{C50B9CA2-9B73-4328-906A-09174255C3E1}" type="presParOf" srcId="{55CFF468-71BE-4509-A304-566504BF71A6}" destId="{287255AB-42D4-43B3-9CD8-E5C30BBEE890}" srcOrd="4" destOrd="0" presId="urn:microsoft.com/office/officeart/2009/3/layout/HorizontalOrganizationChart"/>
    <dgm:cxn modelId="{CFB4BFA4-1984-4F44-8BBA-E8198D39D132}" type="presParOf" srcId="{55CFF468-71BE-4509-A304-566504BF71A6}" destId="{D9981369-9A9A-4625-999C-082C083D497F}" srcOrd="5" destOrd="0" presId="urn:microsoft.com/office/officeart/2009/3/layout/HorizontalOrganizationChart"/>
    <dgm:cxn modelId="{D2588783-BA6C-4F7A-B2D8-17186F294F94}" type="presParOf" srcId="{D9981369-9A9A-4625-999C-082C083D497F}" destId="{E132A625-A02B-4005-A0B7-3ADCB15329E6}" srcOrd="0" destOrd="0" presId="urn:microsoft.com/office/officeart/2009/3/layout/HorizontalOrganizationChart"/>
    <dgm:cxn modelId="{3A740D7F-5707-4CAC-AA52-11FC048D682D}" type="presParOf" srcId="{E132A625-A02B-4005-A0B7-3ADCB15329E6}" destId="{50643EC9-5CE0-4969-8D92-40BE11D38625}" srcOrd="0" destOrd="0" presId="urn:microsoft.com/office/officeart/2009/3/layout/HorizontalOrganizationChart"/>
    <dgm:cxn modelId="{A6B3121B-BB27-4ED9-AA23-7F098B7B6351}" type="presParOf" srcId="{E132A625-A02B-4005-A0B7-3ADCB15329E6}" destId="{C80B32CE-6D4C-47D6-B834-A7881EB76146}" srcOrd="1" destOrd="0" presId="urn:microsoft.com/office/officeart/2009/3/layout/HorizontalOrganizationChart"/>
    <dgm:cxn modelId="{DBD42DA2-F433-4C7B-B7F2-2EBDBF1EFB13}" type="presParOf" srcId="{D9981369-9A9A-4625-999C-082C083D497F}" destId="{8B1769FC-5A20-4451-AA4A-EFC9A77FBE80}" srcOrd="1" destOrd="0" presId="urn:microsoft.com/office/officeart/2009/3/layout/HorizontalOrganizationChart"/>
    <dgm:cxn modelId="{59C9397A-C9BA-4455-A93B-2D9DE7F454E7}" type="presParOf" srcId="{D9981369-9A9A-4625-999C-082C083D497F}" destId="{C00C5535-0EC6-4702-A493-834513EE7305}" srcOrd="2" destOrd="0" presId="urn:microsoft.com/office/officeart/2009/3/layout/HorizontalOrganizationChart"/>
    <dgm:cxn modelId="{6B7136B4-E0AF-4145-B205-166E968AC753}" type="presParOf" srcId="{55CFF468-71BE-4509-A304-566504BF71A6}" destId="{7D0DB318-6791-43D0-9A0E-C7EC2F2946A8}" srcOrd="6" destOrd="0" presId="urn:microsoft.com/office/officeart/2009/3/layout/HorizontalOrganizationChart"/>
    <dgm:cxn modelId="{8A42C84E-5BDA-45F1-8A20-6ACF71232245}" type="presParOf" srcId="{55CFF468-71BE-4509-A304-566504BF71A6}" destId="{7764067E-2A48-4B68-8079-FCC3E966F100}" srcOrd="7" destOrd="0" presId="urn:microsoft.com/office/officeart/2009/3/layout/HorizontalOrganizationChart"/>
    <dgm:cxn modelId="{DB4DCBA2-B441-45F8-BF02-474305103840}" type="presParOf" srcId="{7764067E-2A48-4B68-8079-FCC3E966F100}" destId="{682B93AD-C67B-4FC9-8196-9105EA16CCC8}" srcOrd="0" destOrd="0" presId="urn:microsoft.com/office/officeart/2009/3/layout/HorizontalOrganizationChart"/>
    <dgm:cxn modelId="{60AB510E-0593-46BA-9A31-BCA8E1F87A2F}" type="presParOf" srcId="{682B93AD-C67B-4FC9-8196-9105EA16CCC8}" destId="{74B67887-B349-457D-B4F7-D1A6EE6E03EB}" srcOrd="0" destOrd="0" presId="urn:microsoft.com/office/officeart/2009/3/layout/HorizontalOrganizationChart"/>
    <dgm:cxn modelId="{8AA6BA46-99B4-4BED-9EFC-9DC2E169BBD0}" type="presParOf" srcId="{682B93AD-C67B-4FC9-8196-9105EA16CCC8}" destId="{BA58E516-1505-48B7-896D-850ADC1D640E}" srcOrd="1" destOrd="0" presId="urn:microsoft.com/office/officeart/2009/3/layout/HorizontalOrganizationChart"/>
    <dgm:cxn modelId="{103E4E47-A261-4E02-BD1D-DE35BE5EA285}" type="presParOf" srcId="{7764067E-2A48-4B68-8079-FCC3E966F100}" destId="{1D3CB8C4-0473-4D74-8C33-C3165316B95F}" srcOrd="1" destOrd="0" presId="urn:microsoft.com/office/officeart/2009/3/layout/HorizontalOrganizationChart"/>
    <dgm:cxn modelId="{13CBA452-0B4D-4661-BDF4-EAF3D003227E}" type="presParOf" srcId="{7764067E-2A48-4B68-8079-FCC3E966F100}" destId="{D702AE84-93DE-42C3-BE94-3557B3079E37}" srcOrd="2" destOrd="0" presId="urn:microsoft.com/office/officeart/2009/3/layout/HorizontalOrganizationChart"/>
    <dgm:cxn modelId="{3E1FD57A-5635-46E3-89D1-6DB9E6C84127}" type="presParOf" srcId="{55CFF468-71BE-4509-A304-566504BF71A6}" destId="{FA7E9089-22AE-4700-87F2-A73A42726BAB}" srcOrd="8" destOrd="0" presId="urn:microsoft.com/office/officeart/2009/3/layout/HorizontalOrganizationChart"/>
    <dgm:cxn modelId="{6AE5C747-DA43-4940-944F-0310E24E5D33}" type="presParOf" srcId="{55CFF468-71BE-4509-A304-566504BF71A6}" destId="{FCEDE72F-2EB9-47ED-8C57-942275F9CA61}" srcOrd="9" destOrd="0" presId="urn:microsoft.com/office/officeart/2009/3/layout/HorizontalOrganizationChart"/>
    <dgm:cxn modelId="{386248A7-D0C7-4A27-8095-116D1F6EE310}" type="presParOf" srcId="{FCEDE72F-2EB9-47ED-8C57-942275F9CA61}" destId="{B8DCDEC5-2D73-4023-B523-4CA86421B32D}" srcOrd="0" destOrd="0" presId="urn:microsoft.com/office/officeart/2009/3/layout/HorizontalOrganizationChart"/>
    <dgm:cxn modelId="{BADD29D5-63F9-4A02-A1E4-32B37467B93D}" type="presParOf" srcId="{B8DCDEC5-2D73-4023-B523-4CA86421B32D}" destId="{6C1A7311-2B23-44AC-A1E6-FE0046F9B92B}" srcOrd="0" destOrd="0" presId="urn:microsoft.com/office/officeart/2009/3/layout/HorizontalOrganizationChart"/>
    <dgm:cxn modelId="{60240AA0-2916-4767-8D89-5A148163105F}" type="presParOf" srcId="{B8DCDEC5-2D73-4023-B523-4CA86421B32D}" destId="{A2FC125C-DE92-44B2-8082-8CFD18134966}" srcOrd="1" destOrd="0" presId="urn:microsoft.com/office/officeart/2009/3/layout/HorizontalOrganizationChart"/>
    <dgm:cxn modelId="{12E54B98-B055-4202-8BDC-84420C853AE9}" type="presParOf" srcId="{FCEDE72F-2EB9-47ED-8C57-942275F9CA61}" destId="{328AA6E2-5A31-4B58-8BA5-8D7BBBFECFD1}" srcOrd="1" destOrd="0" presId="urn:microsoft.com/office/officeart/2009/3/layout/HorizontalOrganizationChart"/>
    <dgm:cxn modelId="{2B6953E4-7E8A-4552-84F1-9FA9936FB038}" type="presParOf" srcId="{FCEDE72F-2EB9-47ED-8C57-942275F9CA61}" destId="{CCF84AEE-81C9-41A8-97AA-E5D1832330F7}" srcOrd="2" destOrd="0" presId="urn:microsoft.com/office/officeart/2009/3/layout/HorizontalOrganizationChart"/>
    <dgm:cxn modelId="{E167BE85-F713-4A74-8A72-F1D2EDB595C0}" type="presParOf" srcId="{55CFF468-71BE-4509-A304-566504BF71A6}" destId="{F83174D5-38EC-405B-BE14-8E44D9FA5388}" srcOrd="10" destOrd="0" presId="urn:microsoft.com/office/officeart/2009/3/layout/HorizontalOrganizationChart"/>
    <dgm:cxn modelId="{97A2627A-E6E6-46BC-ADBB-27A32E053BA4}" type="presParOf" srcId="{55CFF468-71BE-4509-A304-566504BF71A6}" destId="{6F969BC1-4B9A-4FDE-97CE-154E90EB43BF}" srcOrd="11" destOrd="0" presId="urn:microsoft.com/office/officeart/2009/3/layout/HorizontalOrganizationChart"/>
    <dgm:cxn modelId="{8EB4BEAC-C8A4-460D-A218-E59B9F319701}" type="presParOf" srcId="{6F969BC1-4B9A-4FDE-97CE-154E90EB43BF}" destId="{EAE2415A-2FEA-4DFA-99B9-5B64B2F4EA07}" srcOrd="0" destOrd="0" presId="urn:microsoft.com/office/officeart/2009/3/layout/HorizontalOrganizationChart"/>
    <dgm:cxn modelId="{3CDB5501-A820-496B-836E-F19DF53A1B85}" type="presParOf" srcId="{EAE2415A-2FEA-4DFA-99B9-5B64B2F4EA07}" destId="{906D5EA3-D3C9-45BB-8456-12E7F62E54D0}" srcOrd="0" destOrd="0" presId="urn:microsoft.com/office/officeart/2009/3/layout/HorizontalOrganizationChart"/>
    <dgm:cxn modelId="{CAB5DFDC-56F5-4BA1-A676-400F023BB32F}" type="presParOf" srcId="{EAE2415A-2FEA-4DFA-99B9-5B64B2F4EA07}" destId="{3D30954D-0AE5-4050-A31F-021F79D311D9}" srcOrd="1" destOrd="0" presId="urn:microsoft.com/office/officeart/2009/3/layout/HorizontalOrganizationChart"/>
    <dgm:cxn modelId="{707ECDC5-3E48-48B7-9F9A-A5C2CE2AD1F1}" type="presParOf" srcId="{6F969BC1-4B9A-4FDE-97CE-154E90EB43BF}" destId="{50E57029-00F8-4B9E-A606-527E30DF5083}" srcOrd="1" destOrd="0" presId="urn:microsoft.com/office/officeart/2009/3/layout/HorizontalOrganizationChart"/>
    <dgm:cxn modelId="{558A476C-C2E7-42E3-8889-39C6856F1A1E}" type="presParOf" srcId="{6F969BC1-4B9A-4FDE-97CE-154E90EB43BF}" destId="{6FDCF5DF-1395-449F-9394-DF901FFDE0C3}" srcOrd="2" destOrd="0" presId="urn:microsoft.com/office/officeart/2009/3/layout/HorizontalOrganizationChart"/>
    <dgm:cxn modelId="{1B2E94B0-F933-4632-92AA-6F297BD55665}" type="presParOf" srcId="{55CFF468-71BE-4509-A304-566504BF71A6}" destId="{8EF0DBE3-DD97-4852-B87A-E1E3B3646E06}" srcOrd="12" destOrd="0" presId="urn:microsoft.com/office/officeart/2009/3/layout/HorizontalOrganizationChart"/>
    <dgm:cxn modelId="{DD24D616-FAB9-4576-B313-A109162585A3}" type="presParOf" srcId="{55CFF468-71BE-4509-A304-566504BF71A6}" destId="{953ED1C6-2A52-4846-A486-7477C271C699}" srcOrd="13" destOrd="0" presId="urn:microsoft.com/office/officeart/2009/3/layout/HorizontalOrganizationChart"/>
    <dgm:cxn modelId="{FD639207-FFDF-4C68-9EB4-78D5DAE40C6E}" type="presParOf" srcId="{953ED1C6-2A52-4846-A486-7477C271C699}" destId="{5513BEC5-E3B7-472F-BD82-79C06E21313B}" srcOrd="0" destOrd="0" presId="urn:microsoft.com/office/officeart/2009/3/layout/HorizontalOrganizationChart"/>
    <dgm:cxn modelId="{6881F541-AD10-4202-B346-ABAD98E18A55}" type="presParOf" srcId="{5513BEC5-E3B7-472F-BD82-79C06E21313B}" destId="{D00AC3CE-7C09-465A-BD0A-3FC2E76FF8C7}" srcOrd="0" destOrd="0" presId="urn:microsoft.com/office/officeart/2009/3/layout/HorizontalOrganizationChart"/>
    <dgm:cxn modelId="{6ABCFEAA-DFA8-4ADB-AF28-008B8CE26288}" type="presParOf" srcId="{5513BEC5-E3B7-472F-BD82-79C06E21313B}" destId="{8CD4D54A-99EF-4FB9-8F5D-A2DD9B352E4B}" srcOrd="1" destOrd="0" presId="urn:microsoft.com/office/officeart/2009/3/layout/HorizontalOrganizationChart"/>
    <dgm:cxn modelId="{731C607B-16C3-44FD-99B5-C2EF6B7E08BF}" type="presParOf" srcId="{953ED1C6-2A52-4846-A486-7477C271C699}" destId="{52A4A0CF-A7B2-4302-A613-0B5F29168FFD}" srcOrd="1" destOrd="0" presId="urn:microsoft.com/office/officeart/2009/3/layout/HorizontalOrganizationChart"/>
    <dgm:cxn modelId="{9D4CCA59-BDAC-4702-A7FB-E2438D8FB793}" type="presParOf" srcId="{953ED1C6-2A52-4846-A486-7477C271C699}" destId="{5C3DBFAB-9E20-4AA0-94BA-27CE6D4210E1}" srcOrd="2" destOrd="0" presId="urn:microsoft.com/office/officeart/2009/3/layout/HorizontalOrganizationChart"/>
    <dgm:cxn modelId="{BFEB1D57-3C4A-4C4C-A20B-FED1926DC4AF}" type="presParOf" srcId="{55CFF468-71BE-4509-A304-566504BF71A6}" destId="{22C44B7F-E761-4C9F-8A5E-7D836B6F986F}" srcOrd="14" destOrd="0" presId="urn:microsoft.com/office/officeart/2009/3/layout/HorizontalOrganizationChart"/>
    <dgm:cxn modelId="{E990B6E5-0011-42A6-B76C-7BDDA1F8F9B7}" type="presParOf" srcId="{55CFF468-71BE-4509-A304-566504BF71A6}" destId="{66B63BA7-BCA9-466C-8CEF-30C95B97D14C}" srcOrd="15" destOrd="0" presId="urn:microsoft.com/office/officeart/2009/3/layout/HorizontalOrganizationChart"/>
    <dgm:cxn modelId="{326A1B6C-D1A8-4ACF-B1F2-C1BC9AC9AE41}" type="presParOf" srcId="{66B63BA7-BCA9-466C-8CEF-30C95B97D14C}" destId="{4F7BA132-3CA7-426A-99E0-80F0B97DD56A}" srcOrd="0" destOrd="0" presId="urn:microsoft.com/office/officeart/2009/3/layout/HorizontalOrganizationChart"/>
    <dgm:cxn modelId="{B3F7F5CD-55A5-4FA5-879C-988F848DD85C}" type="presParOf" srcId="{4F7BA132-3CA7-426A-99E0-80F0B97DD56A}" destId="{FC876649-2F29-4F3D-BE8A-AEB00B9EB058}" srcOrd="0" destOrd="0" presId="urn:microsoft.com/office/officeart/2009/3/layout/HorizontalOrganizationChart"/>
    <dgm:cxn modelId="{908DF09A-53BC-40A0-B57D-6256BEF05051}" type="presParOf" srcId="{4F7BA132-3CA7-426A-99E0-80F0B97DD56A}" destId="{2E04EC6B-1CEE-4FF7-8AD2-388906867358}" srcOrd="1" destOrd="0" presId="urn:microsoft.com/office/officeart/2009/3/layout/HorizontalOrganizationChart"/>
    <dgm:cxn modelId="{954451BE-D2B9-4E38-B9ED-8E14B9404983}" type="presParOf" srcId="{66B63BA7-BCA9-466C-8CEF-30C95B97D14C}" destId="{3584A70E-DCF4-4BC0-B11F-3A51E7B4A465}" srcOrd="1" destOrd="0" presId="urn:microsoft.com/office/officeart/2009/3/layout/HorizontalOrganizationChart"/>
    <dgm:cxn modelId="{5A95186C-E8D6-44CC-B743-90CF05399B7D}" type="presParOf" srcId="{66B63BA7-BCA9-466C-8CEF-30C95B97D14C}" destId="{4E68E4E4-BB78-4BC2-A4D8-9F2447A4DA84}" srcOrd="2" destOrd="0" presId="urn:microsoft.com/office/officeart/2009/3/layout/HorizontalOrganizationChart"/>
    <dgm:cxn modelId="{FBB54967-929B-4C1C-8D16-4C03F971660E}" type="presParOf" srcId="{BC79C6E0-E7EC-4A50-8B8A-700CE27115CC}" destId="{7C8D58C2-9868-4709-8497-5982825F25D1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C161C-8079-479A-88D2-AD3636A83347}">
      <dsp:nvSpPr>
        <dsp:cNvPr id="0" name=""/>
        <dsp:cNvSpPr/>
      </dsp:nvSpPr>
      <dsp:spPr>
        <a:xfrm>
          <a:off x="251517" y="1896682"/>
          <a:ext cx="2980072" cy="2818552"/>
        </a:xfrm>
        <a:prstGeom prst="gear9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CPEUM. ART. 90  (La Administración Publica Federal será </a:t>
          </a:r>
          <a:r>
            <a:rPr lang="es-MX" sz="1800" b="1" kern="1200" dirty="0" smtClean="0"/>
            <a:t>Centralizada y Paraestatal</a:t>
          </a:r>
          <a:r>
            <a:rPr lang="es-MX" sz="1800" kern="1200" dirty="0" smtClean="0"/>
            <a:t>)</a:t>
          </a:r>
          <a:endParaRPr lang="es-MX" sz="1800" kern="1200" dirty="0"/>
        </a:p>
      </dsp:txBody>
      <dsp:txXfrm>
        <a:off x="838572" y="2556914"/>
        <a:ext cx="1805962" cy="1448794"/>
      </dsp:txXfrm>
    </dsp:sp>
    <dsp:sp modelId="{A4608D49-78B5-483B-BBAE-0B5DE4ABF421}">
      <dsp:nvSpPr>
        <dsp:cNvPr id="0" name=""/>
        <dsp:cNvSpPr/>
      </dsp:nvSpPr>
      <dsp:spPr>
        <a:xfrm>
          <a:off x="2627797" y="907942"/>
          <a:ext cx="2354022" cy="2347301"/>
        </a:xfrm>
        <a:prstGeom prst="gear6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Ley Orgánica De la Administración Pública Federal  Art. 1º </a:t>
          </a:r>
          <a:r>
            <a:rPr lang="es-MX" sz="1400" b="1" kern="1200" dirty="0" smtClean="0"/>
            <a:t>Administración Pública Centralizada</a:t>
          </a:r>
          <a:r>
            <a:rPr lang="es-MX" sz="1200" kern="1200" dirty="0" smtClean="0"/>
            <a:t>.</a:t>
          </a:r>
          <a:endParaRPr lang="es-MX" sz="1200" kern="1200" dirty="0"/>
        </a:p>
      </dsp:txBody>
      <dsp:txXfrm>
        <a:off x="3219714" y="1502454"/>
        <a:ext cx="1170188" cy="1158277"/>
      </dsp:txXfrm>
    </dsp:sp>
    <dsp:sp modelId="{000C9978-BF20-48DB-B38B-495B5C94761C}">
      <dsp:nvSpPr>
        <dsp:cNvPr id="0" name=""/>
        <dsp:cNvSpPr/>
      </dsp:nvSpPr>
      <dsp:spPr>
        <a:xfrm rot="20700000">
          <a:off x="2349515" y="3431708"/>
          <a:ext cx="3075562" cy="2706112"/>
        </a:xfrm>
        <a:prstGeom prst="gear6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solidFill>
                <a:schemeClr val="tx1"/>
              </a:solidFill>
            </a:rPr>
            <a:t>Ley Orgánica de la Administración Pública Federal. Art. </a:t>
          </a:r>
          <a:r>
            <a:rPr lang="es-MX" sz="1600" kern="1200" dirty="0" smtClean="0">
              <a:solidFill>
                <a:schemeClr val="tx1"/>
              </a:solidFill>
            </a:rPr>
            <a:t>1º </a:t>
          </a:r>
          <a:r>
            <a:rPr lang="es-MX" sz="1600" b="1" kern="1200" dirty="0" smtClean="0">
              <a:solidFill>
                <a:schemeClr val="tx1"/>
              </a:solidFill>
            </a:rPr>
            <a:t>Administración Pública Paraestatal</a:t>
          </a:r>
          <a:r>
            <a:rPr lang="es-MX" sz="1600" kern="1200" dirty="0" smtClean="0">
              <a:solidFill>
                <a:schemeClr val="tx1"/>
              </a:solidFill>
            </a:rPr>
            <a:t>.</a:t>
          </a:r>
          <a:endParaRPr lang="es-MX" sz="1600" kern="1200" dirty="0">
            <a:solidFill>
              <a:schemeClr val="tx1"/>
            </a:solidFill>
          </a:endParaRPr>
        </a:p>
      </dsp:txBody>
      <dsp:txXfrm rot="-20700000">
        <a:off x="3045989" y="4003324"/>
        <a:ext cx="1682614" cy="1562879"/>
      </dsp:txXfrm>
    </dsp:sp>
    <dsp:sp modelId="{3167CBDB-7E84-45F7-B41E-8222CCC44CCA}">
      <dsp:nvSpPr>
        <dsp:cNvPr id="0" name=""/>
        <dsp:cNvSpPr/>
      </dsp:nvSpPr>
      <dsp:spPr>
        <a:xfrm rot="12890154">
          <a:off x="-19517" y="1737205"/>
          <a:ext cx="2739570" cy="2935974"/>
        </a:xfrm>
        <a:prstGeom prst="circularArrow">
          <a:avLst>
            <a:gd name="adj1" fmla="val 4687"/>
            <a:gd name="adj2" fmla="val 299029"/>
            <a:gd name="adj3" fmla="val 2556741"/>
            <a:gd name="adj4" fmla="val 15776484"/>
            <a:gd name="adj5" fmla="val 5469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D2AD1-E5EC-4579-A6AD-C6EA173CB832}">
      <dsp:nvSpPr>
        <dsp:cNvPr id="0" name=""/>
        <dsp:cNvSpPr/>
      </dsp:nvSpPr>
      <dsp:spPr>
        <a:xfrm rot="15151490" flipH="1">
          <a:off x="1926890" y="650295"/>
          <a:ext cx="3273997" cy="350786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D590E-EDB7-4BA7-9131-4DA025F5E34A}">
      <dsp:nvSpPr>
        <dsp:cNvPr id="0" name=""/>
        <dsp:cNvSpPr/>
      </dsp:nvSpPr>
      <dsp:spPr>
        <a:xfrm rot="18117285">
          <a:off x="1672784" y="2847168"/>
          <a:ext cx="3782187" cy="378218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3FDDE-742C-4B34-AF49-46063969A46A}">
      <dsp:nvSpPr>
        <dsp:cNvPr id="0" name=""/>
        <dsp:cNvSpPr/>
      </dsp:nvSpPr>
      <dsp:spPr>
        <a:xfrm>
          <a:off x="1101910" y="1151059"/>
          <a:ext cx="770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14496"/>
              </a:moveTo>
              <a:lnTo>
                <a:pt x="770297" y="114496"/>
              </a:lnTo>
              <a:lnTo>
                <a:pt x="770297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A44D2-04D7-4108-9ADC-B580E5DF9216}">
      <dsp:nvSpPr>
        <dsp:cNvPr id="0" name=""/>
        <dsp:cNvSpPr/>
      </dsp:nvSpPr>
      <dsp:spPr>
        <a:xfrm>
          <a:off x="1101910" y="1265556"/>
          <a:ext cx="1540594" cy="473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552" y="0"/>
              </a:lnTo>
              <a:lnTo>
                <a:pt x="1430552" y="473182"/>
              </a:lnTo>
              <a:lnTo>
                <a:pt x="1540594" y="473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7A1D3-8EF9-45F2-86E6-CACB3CD409BC}">
      <dsp:nvSpPr>
        <dsp:cNvPr id="0" name=""/>
        <dsp:cNvSpPr/>
      </dsp:nvSpPr>
      <dsp:spPr>
        <a:xfrm>
          <a:off x="1101910" y="1219836"/>
          <a:ext cx="1540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40594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E33DF-823E-43A6-849E-8537788A6E59}">
      <dsp:nvSpPr>
        <dsp:cNvPr id="0" name=""/>
        <dsp:cNvSpPr/>
      </dsp:nvSpPr>
      <dsp:spPr>
        <a:xfrm>
          <a:off x="1101910" y="792373"/>
          <a:ext cx="1540594" cy="473182"/>
        </a:xfrm>
        <a:custGeom>
          <a:avLst/>
          <a:gdLst/>
          <a:ahLst/>
          <a:cxnLst/>
          <a:rect l="0" t="0" r="0" b="0"/>
          <a:pathLst>
            <a:path>
              <a:moveTo>
                <a:pt x="0" y="473182"/>
              </a:moveTo>
              <a:lnTo>
                <a:pt x="1430552" y="473182"/>
              </a:lnTo>
              <a:lnTo>
                <a:pt x="1430552" y="0"/>
              </a:lnTo>
              <a:lnTo>
                <a:pt x="154059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A120D-39F4-4CF4-B068-293C1D6AC198}">
      <dsp:nvSpPr>
        <dsp:cNvPr id="0" name=""/>
        <dsp:cNvSpPr/>
      </dsp:nvSpPr>
      <dsp:spPr>
        <a:xfrm>
          <a:off x="1485" y="1097741"/>
          <a:ext cx="1100424" cy="335629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smtClean="0"/>
            <a:t>Poder Ejecutivo. (Pte. De la Rep.)</a:t>
          </a:r>
          <a:endParaRPr lang="es-MX" sz="800" kern="1200" dirty="0"/>
        </a:p>
      </dsp:txBody>
      <dsp:txXfrm>
        <a:off x="1485" y="1097741"/>
        <a:ext cx="1100424" cy="335629"/>
      </dsp:txXfrm>
    </dsp:sp>
    <dsp:sp modelId="{BE1B5972-F461-44A1-BD44-D7A532505CE5}">
      <dsp:nvSpPr>
        <dsp:cNvPr id="0" name=""/>
        <dsp:cNvSpPr/>
      </dsp:nvSpPr>
      <dsp:spPr>
        <a:xfrm>
          <a:off x="2642505" y="624558"/>
          <a:ext cx="1100424" cy="335629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smtClean="0"/>
            <a:t>Secretarías de Estado</a:t>
          </a:r>
          <a:endParaRPr lang="es-MX" sz="800" kern="1200" dirty="0"/>
        </a:p>
      </dsp:txBody>
      <dsp:txXfrm>
        <a:off x="2642505" y="624558"/>
        <a:ext cx="1100424" cy="335629"/>
      </dsp:txXfrm>
    </dsp:sp>
    <dsp:sp modelId="{2D60BDD3-A143-4F91-9D1E-8FF65AB2AA6D}">
      <dsp:nvSpPr>
        <dsp:cNvPr id="0" name=""/>
        <dsp:cNvSpPr/>
      </dsp:nvSpPr>
      <dsp:spPr>
        <a:xfrm>
          <a:off x="2642505" y="1097741"/>
          <a:ext cx="1100424" cy="335629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smtClean="0"/>
            <a:t>Departamentos Administrativos</a:t>
          </a:r>
          <a:endParaRPr lang="es-MX" sz="800" kern="1200" dirty="0"/>
        </a:p>
      </dsp:txBody>
      <dsp:txXfrm>
        <a:off x="2642505" y="1097741"/>
        <a:ext cx="1100424" cy="335629"/>
      </dsp:txXfrm>
    </dsp:sp>
    <dsp:sp modelId="{F9B2ADFC-8EF3-45CD-AB41-7E219C72158A}">
      <dsp:nvSpPr>
        <dsp:cNvPr id="0" name=""/>
        <dsp:cNvSpPr/>
      </dsp:nvSpPr>
      <dsp:spPr>
        <a:xfrm>
          <a:off x="2642505" y="1570924"/>
          <a:ext cx="1100424" cy="335629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smtClean="0"/>
            <a:t>Consejería Jurídica</a:t>
          </a:r>
          <a:endParaRPr lang="es-MX" sz="800" kern="1200" dirty="0"/>
        </a:p>
      </dsp:txBody>
      <dsp:txXfrm>
        <a:off x="2642505" y="1570924"/>
        <a:ext cx="1100424" cy="335629"/>
      </dsp:txXfrm>
    </dsp:sp>
    <dsp:sp modelId="{DCDF13EB-ACE4-426A-AC60-6A29DA02DBDC}">
      <dsp:nvSpPr>
        <dsp:cNvPr id="0" name=""/>
        <dsp:cNvSpPr/>
      </dsp:nvSpPr>
      <dsp:spPr>
        <a:xfrm>
          <a:off x="1321995" y="181678"/>
          <a:ext cx="1100424" cy="1015101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smtClean="0"/>
            <a:t>LOAPF. ART. 26, para el estudio, planeación y despacho de los negocios administrativos El Ejecutivo contará con las siguientes dependencias </a:t>
          </a:r>
          <a:endParaRPr lang="es-MX" sz="800" kern="1200" dirty="0"/>
        </a:p>
      </dsp:txBody>
      <dsp:txXfrm>
        <a:off x="1321995" y="181678"/>
        <a:ext cx="1100424" cy="1015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44B7F-E761-4C9F-8A5E-7D836B6F986F}">
      <dsp:nvSpPr>
        <dsp:cNvPr id="0" name=""/>
        <dsp:cNvSpPr/>
      </dsp:nvSpPr>
      <dsp:spPr>
        <a:xfrm>
          <a:off x="1084573" y="1620180"/>
          <a:ext cx="184669" cy="1414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334" y="0"/>
              </a:lnTo>
              <a:lnTo>
                <a:pt x="92334" y="1414678"/>
              </a:lnTo>
              <a:lnTo>
                <a:pt x="184669" y="1414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0DBE3-DD97-4852-B87A-E1E3B3646E06}">
      <dsp:nvSpPr>
        <dsp:cNvPr id="0" name=""/>
        <dsp:cNvSpPr/>
      </dsp:nvSpPr>
      <dsp:spPr>
        <a:xfrm>
          <a:off x="1084573" y="1620180"/>
          <a:ext cx="184669" cy="999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334" y="0"/>
              </a:lnTo>
              <a:lnTo>
                <a:pt x="92334" y="999065"/>
              </a:lnTo>
              <a:lnTo>
                <a:pt x="184669" y="9990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174D5-38EC-405B-BE14-8E44D9FA5388}">
      <dsp:nvSpPr>
        <dsp:cNvPr id="0" name=""/>
        <dsp:cNvSpPr/>
      </dsp:nvSpPr>
      <dsp:spPr>
        <a:xfrm>
          <a:off x="1084573" y="1620180"/>
          <a:ext cx="184669" cy="59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334" y="0"/>
              </a:lnTo>
              <a:lnTo>
                <a:pt x="92334" y="597869"/>
              </a:lnTo>
              <a:lnTo>
                <a:pt x="184669" y="5978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E9089-22AE-4700-87F2-A73A42726BAB}">
      <dsp:nvSpPr>
        <dsp:cNvPr id="0" name=""/>
        <dsp:cNvSpPr/>
      </dsp:nvSpPr>
      <dsp:spPr>
        <a:xfrm>
          <a:off x="1084573" y="1620180"/>
          <a:ext cx="184669" cy="151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334" y="0"/>
              </a:lnTo>
              <a:lnTo>
                <a:pt x="92334" y="151440"/>
              </a:lnTo>
              <a:lnTo>
                <a:pt x="184669" y="1514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DB318-6791-43D0-9A0E-C7EC2F2946A8}">
      <dsp:nvSpPr>
        <dsp:cNvPr id="0" name=""/>
        <dsp:cNvSpPr/>
      </dsp:nvSpPr>
      <dsp:spPr>
        <a:xfrm>
          <a:off x="1084573" y="1363921"/>
          <a:ext cx="184669" cy="256258"/>
        </a:xfrm>
        <a:custGeom>
          <a:avLst/>
          <a:gdLst/>
          <a:ahLst/>
          <a:cxnLst/>
          <a:rect l="0" t="0" r="0" b="0"/>
          <a:pathLst>
            <a:path>
              <a:moveTo>
                <a:pt x="0" y="256258"/>
              </a:moveTo>
              <a:lnTo>
                <a:pt x="92334" y="256258"/>
              </a:lnTo>
              <a:lnTo>
                <a:pt x="92334" y="0"/>
              </a:lnTo>
              <a:lnTo>
                <a:pt x="18466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255AB-42D4-43B3-9CD8-E5C30BBEE890}">
      <dsp:nvSpPr>
        <dsp:cNvPr id="0" name=""/>
        <dsp:cNvSpPr/>
      </dsp:nvSpPr>
      <dsp:spPr>
        <a:xfrm>
          <a:off x="1084573" y="952262"/>
          <a:ext cx="162472" cy="667917"/>
        </a:xfrm>
        <a:custGeom>
          <a:avLst/>
          <a:gdLst/>
          <a:ahLst/>
          <a:cxnLst/>
          <a:rect l="0" t="0" r="0" b="0"/>
          <a:pathLst>
            <a:path>
              <a:moveTo>
                <a:pt x="0" y="667917"/>
              </a:moveTo>
              <a:lnTo>
                <a:pt x="70137" y="667917"/>
              </a:lnTo>
              <a:lnTo>
                <a:pt x="70137" y="0"/>
              </a:lnTo>
              <a:lnTo>
                <a:pt x="16247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A44D2-04D7-4108-9ADC-B580E5DF9216}">
      <dsp:nvSpPr>
        <dsp:cNvPr id="0" name=""/>
        <dsp:cNvSpPr/>
      </dsp:nvSpPr>
      <dsp:spPr>
        <a:xfrm>
          <a:off x="1084573" y="660886"/>
          <a:ext cx="184669" cy="959293"/>
        </a:xfrm>
        <a:custGeom>
          <a:avLst/>
          <a:gdLst/>
          <a:ahLst/>
          <a:cxnLst/>
          <a:rect l="0" t="0" r="0" b="0"/>
          <a:pathLst>
            <a:path>
              <a:moveTo>
                <a:pt x="0" y="959293"/>
              </a:moveTo>
              <a:lnTo>
                <a:pt x="92334" y="959293"/>
              </a:lnTo>
              <a:lnTo>
                <a:pt x="92334" y="0"/>
              </a:lnTo>
              <a:lnTo>
                <a:pt x="18466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7A1D3-8EF9-45F2-86E6-CACB3CD409BC}">
      <dsp:nvSpPr>
        <dsp:cNvPr id="0" name=""/>
        <dsp:cNvSpPr/>
      </dsp:nvSpPr>
      <dsp:spPr>
        <a:xfrm>
          <a:off x="1084573" y="174113"/>
          <a:ext cx="184669" cy="1446066"/>
        </a:xfrm>
        <a:custGeom>
          <a:avLst/>
          <a:gdLst/>
          <a:ahLst/>
          <a:cxnLst/>
          <a:rect l="0" t="0" r="0" b="0"/>
          <a:pathLst>
            <a:path>
              <a:moveTo>
                <a:pt x="0" y="1446066"/>
              </a:moveTo>
              <a:lnTo>
                <a:pt x="92334" y="1446066"/>
              </a:lnTo>
              <a:lnTo>
                <a:pt x="92334" y="0"/>
              </a:lnTo>
              <a:lnTo>
                <a:pt x="18466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B4ADA-D67C-401A-AB87-69785E4D5157}">
      <dsp:nvSpPr>
        <dsp:cNvPr id="0" name=""/>
        <dsp:cNvSpPr/>
      </dsp:nvSpPr>
      <dsp:spPr>
        <a:xfrm>
          <a:off x="161223" y="1229567"/>
          <a:ext cx="923349" cy="781224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>
              <a:solidFill>
                <a:schemeClr val="tx1"/>
              </a:solidFill>
            </a:rPr>
            <a:t>Ley Federal de Entidades Paraestatales</a:t>
          </a:r>
          <a:r>
            <a:rPr lang="es-MX" sz="1100" b="1" kern="1200" dirty="0" smtClean="0">
              <a:solidFill>
                <a:schemeClr val="tx1"/>
              </a:solidFill>
            </a:rPr>
            <a:t>. Art. 3º.</a:t>
          </a:r>
          <a:endParaRPr lang="es-MX" sz="1100" b="1" kern="1200" dirty="0">
            <a:solidFill>
              <a:schemeClr val="tx1"/>
            </a:solidFill>
          </a:endParaRPr>
        </a:p>
      </dsp:txBody>
      <dsp:txXfrm>
        <a:off x="161223" y="1229567"/>
        <a:ext cx="923349" cy="781224"/>
      </dsp:txXfrm>
    </dsp:sp>
    <dsp:sp modelId="{2D60BDD3-A143-4F91-9D1E-8FF65AB2AA6D}">
      <dsp:nvSpPr>
        <dsp:cNvPr id="0" name=""/>
        <dsp:cNvSpPr/>
      </dsp:nvSpPr>
      <dsp:spPr>
        <a:xfrm>
          <a:off x="1269243" y="883"/>
          <a:ext cx="1939976" cy="346459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>
              <a:solidFill>
                <a:schemeClr val="tx1"/>
              </a:solidFill>
            </a:rPr>
            <a:t>Universidades y demás Instituciones de Educación Superior.</a:t>
          </a:r>
          <a:endParaRPr lang="es-MX" sz="900" kern="1200" dirty="0">
            <a:solidFill>
              <a:schemeClr val="tx1"/>
            </a:solidFill>
          </a:endParaRPr>
        </a:p>
      </dsp:txBody>
      <dsp:txXfrm>
        <a:off x="1269243" y="883"/>
        <a:ext cx="1939976" cy="346459"/>
      </dsp:txXfrm>
    </dsp:sp>
    <dsp:sp modelId="{F9B2ADFC-8EF3-45CD-AB41-7E219C72158A}">
      <dsp:nvSpPr>
        <dsp:cNvPr id="0" name=""/>
        <dsp:cNvSpPr/>
      </dsp:nvSpPr>
      <dsp:spPr>
        <a:xfrm>
          <a:off x="1269243" y="462761"/>
          <a:ext cx="1930548" cy="396250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>
              <a:solidFill>
                <a:schemeClr val="tx1"/>
              </a:solidFill>
            </a:rPr>
            <a:t>Centros Públicos de Investigación en los términos de la Ley de Ciencia y Tecnología.</a:t>
          </a:r>
          <a:endParaRPr lang="es-MX" sz="900" kern="1200" dirty="0">
            <a:solidFill>
              <a:schemeClr val="tx1"/>
            </a:solidFill>
          </a:endParaRPr>
        </a:p>
      </dsp:txBody>
      <dsp:txXfrm>
        <a:off x="1269243" y="462761"/>
        <a:ext cx="1930548" cy="396250"/>
      </dsp:txXfrm>
    </dsp:sp>
    <dsp:sp modelId="{50643EC9-5CE0-4969-8D92-40BE11D38625}">
      <dsp:nvSpPr>
        <dsp:cNvPr id="0" name=""/>
        <dsp:cNvSpPr/>
      </dsp:nvSpPr>
      <dsp:spPr>
        <a:xfrm>
          <a:off x="1247045" y="890960"/>
          <a:ext cx="1953909" cy="122603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>
              <a:solidFill>
                <a:schemeClr val="tx1"/>
              </a:solidFill>
            </a:rPr>
            <a:t>Empresas productivas del Estado.</a:t>
          </a:r>
          <a:endParaRPr lang="es-MX" sz="900" kern="1200" dirty="0">
            <a:solidFill>
              <a:schemeClr val="tx1"/>
            </a:solidFill>
          </a:endParaRPr>
        </a:p>
      </dsp:txBody>
      <dsp:txXfrm>
        <a:off x="1247045" y="890960"/>
        <a:ext cx="1953909" cy="122603"/>
      </dsp:txXfrm>
    </dsp:sp>
    <dsp:sp modelId="{74B67887-B349-457D-B4F7-D1A6EE6E03EB}">
      <dsp:nvSpPr>
        <dsp:cNvPr id="0" name=""/>
        <dsp:cNvSpPr/>
      </dsp:nvSpPr>
      <dsp:spPr>
        <a:xfrm>
          <a:off x="1269243" y="1212452"/>
          <a:ext cx="1953909" cy="3029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smtClean="0">
              <a:solidFill>
                <a:schemeClr val="tx1"/>
              </a:solidFill>
            </a:rPr>
            <a:t>Procuraduría Agraria y PROFECO, Agencia de noticias Y Sistema Público de radiodifusión del Edo. Mexicano</a:t>
          </a:r>
          <a:endParaRPr lang="es-MX" sz="800" kern="1200" dirty="0">
            <a:solidFill>
              <a:schemeClr val="tx1"/>
            </a:solidFill>
          </a:endParaRPr>
        </a:p>
      </dsp:txBody>
      <dsp:txXfrm>
        <a:off x="1269243" y="1212452"/>
        <a:ext cx="1953909" cy="302937"/>
      </dsp:txXfrm>
    </dsp:sp>
    <dsp:sp modelId="{6C1A7311-2B23-44AC-A1E6-FE0046F9B92B}">
      <dsp:nvSpPr>
        <dsp:cNvPr id="0" name=""/>
        <dsp:cNvSpPr/>
      </dsp:nvSpPr>
      <dsp:spPr>
        <a:xfrm>
          <a:off x="1269243" y="1630809"/>
          <a:ext cx="1953909" cy="281621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>
              <a:solidFill>
                <a:schemeClr val="tx1"/>
              </a:solidFill>
            </a:rPr>
            <a:t>Sistema </a:t>
          </a:r>
          <a:r>
            <a:rPr lang="es-MX" sz="1050" kern="1200" dirty="0" smtClean="0">
              <a:solidFill>
                <a:schemeClr val="tx1"/>
              </a:solidFill>
            </a:rPr>
            <a:t>Pub</a:t>
          </a:r>
          <a:r>
            <a:rPr lang="es-MX" sz="1000" kern="1200" dirty="0" smtClean="0">
              <a:solidFill>
                <a:schemeClr val="tx1"/>
              </a:solidFill>
            </a:rPr>
            <a:t>. De Radiodifusión</a:t>
          </a:r>
          <a:endParaRPr lang="es-MX" sz="1000" kern="1200" dirty="0">
            <a:solidFill>
              <a:schemeClr val="tx1"/>
            </a:solidFill>
          </a:endParaRPr>
        </a:p>
      </dsp:txBody>
      <dsp:txXfrm>
        <a:off x="1269243" y="1630809"/>
        <a:ext cx="1953909" cy="281621"/>
      </dsp:txXfrm>
    </dsp:sp>
    <dsp:sp modelId="{906D5EA3-D3C9-45BB-8456-12E7F62E54D0}">
      <dsp:nvSpPr>
        <dsp:cNvPr id="0" name=""/>
        <dsp:cNvSpPr/>
      </dsp:nvSpPr>
      <dsp:spPr>
        <a:xfrm>
          <a:off x="1269243" y="2027849"/>
          <a:ext cx="1953909" cy="380400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>
              <a:solidFill>
                <a:schemeClr val="tx1"/>
              </a:solidFill>
            </a:rPr>
            <a:t>Banco de México e Sociedades Nacionales de Crédito, Instituciones de Seguros y Fianzas, fideicomisos Públicos.</a:t>
          </a:r>
          <a:endParaRPr lang="es-MX" sz="1100" kern="1200" dirty="0">
            <a:solidFill>
              <a:schemeClr val="tx1"/>
            </a:solidFill>
          </a:endParaRPr>
        </a:p>
      </dsp:txBody>
      <dsp:txXfrm>
        <a:off x="1269243" y="2027849"/>
        <a:ext cx="1953909" cy="380400"/>
      </dsp:txXfrm>
    </dsp:sp>
    <dsp:sp modelId="{D00AC3CE-7C09-465A-BD0A-3FC2E76FF8C7}">
      <dsp:nvSpPr>
        <dsp:cNvPr id="0" name=""/>
        <dsp:cNvSpPr/>
      </dsp:nvSpPr>
      <dsp:spPr>
        <a:xfrm>
          <a:off x="1269243" y="2523668"/>
          <a:ext cx="1953909" cy="191153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>
              <a:solidFill>
                <a:schemeClr val="tx1"/>
              </a:solidFill>
            </a:rPr>
            <a:t>IMSS, ISFAM, CNDPI</a:t>
          </a:r>
          <a:endParaRPr lang="es-MX" sz="1100" kern="1200" dirty="0">
            <a:solidFill>
              <a:schemeClr val="tx1"/>
            </a:solidFill>
          </a:endParaRPr>
        </a:p>
      </dsp:txBody>
      <dsp:txXfrm>
        <a:off x="1269243" y="2523668"/>
        <a:ext cx="1953909" cy="191153"/>
      </dsp:txXfrm>
    </dsp:sp>
    <dsp:sp modelId="{FC876649-2F29-4F3D-BE8A-AEB00B9EB058}">
      <dsp:nvSpPr>
        <dsp:cNvPr id="0" name=""/>
        <dsp:cNvSpPr/>
      </dsp:nvSpPr>
      <dsp:spPr>
        <a:xfrm>
          <a:off x="1269243" y="2830240"/>
          <a:ext cx="1938932" cy="409235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>
              <a:solidFill>
                <a:schemeClr val="tx1"/>
              </a:solidFill>
            </a:rPr>
            <a:t>Órgano de Gobierno, Dirección General y Órgano de Vigilancia.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 dirty="0">
            <a:solidFill>
              <a:schemeClr val="tx1"/>
            </a:solidFill>
          </a:endParaRPr>
        </a:p>
      </dsp:txBody>
      <dsp:txXfrm>
        <a:off x="1269243" y="2830240"/>
        <a:ext cx="1938932" cy="409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C90B-0324-41B7-88EE-D86E46AEDD5F}" type="datetimeFigureOut">
              <a:rPr lang="es-MX" smtClean="0"/>
              <a:t>13/01/2015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07F8-5940-43F3-A862-7778AF2E5D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00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C90B-0324-41B7-88EE-D86E46AEDD5F}" type="datetimeFigureOut">
              <a:rPr lang="es-MX" smtClean="0"/>
              <a:t>13/01/2015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07F8-5940-43F3-A862-7778AF2E5D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C90B-0324-41B7-88EE-D86E46AEDD5F}" type="datetimeFigureOut">
              <a:rPr lang="es-MX" smtClean="0"/>
              <a:t>13/01/2015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07F8-5940-43F3-A862-7778AF2E5D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C90B-0324-41B7-88EE-D86E46AEDD5F}" type="datetimeFigureOut">
              <a:rPr lang="es-MX" smtClean="0"/>
              <a:t>13/01/2015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07F8-5940-43F3-A862-7778AF2E5D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73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C90B-0324-41B7-88EE-D86E46AEDD5F}" type="datetimeFigureOut">
              <a:rPr lang="es-MX" smtClean="0"/>
              <a:t>13/01/2015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07F8-5940-43F3-A862-7778AF2E5D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845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C90B-0324-41B7-88EE-D86E46AEDD5F}" type="datetimeFigureOut">
              <a:rPr lang="es-MX" smtClean="0"/>
              <a:t>13/01/2015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07F8-5940-43F3-A862-7778AF2E5D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33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C90B-0324-41B7-88EE-D86E46AEDD5F}" type="datetimeFigureOut">
              <a:rPr lang="es-MX" smtClean="0"/>
              <a:t>13/01/2015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07F8-5940-43F3-A862-7778AF2E5D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46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C90B-0324-41B7-88EE-D86E46AEDD5F}" type="datetimeFigureOut">
              <a:rPr lang="es-MX" smtClean="0"/>
              <a:t>13/01/2015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07F8-5940-43F3-A862-7778AF2E5D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67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C90B-0324-41B7-88EE-D86E46AEDD5F}" type="datetimeFigureOut">
              <a:rPr lang="es-MX" smtClean="0"/>
              <a:t>13/01/2015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07F8-5940-43F3-A862-7778AF2E5D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30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C90B-0324-41B7-88EE-D86E46AEDD5F}" type="datetimeFigureOut">
              <a:rPr lang="es-MX" smtClean="0"/>
              <a:t>13/01/2015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07F8-5940-43F3-A862-7778AF2E5D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939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C90B-0324-41B7-88EE-D86E46AEDD5F}" type="datetimeFigureOut">
              <a:rPr lang="es-MX" smtClean="0"/>
              <a:t>13/01/2015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07F8-5940-43F3-A862-7778AF2E5D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4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C90B-0324-41B7-88EE-D86E46AEDD5F}" type="datetimeFigureOut">
              <a:rPr lang="es-MX" smtClean="0"/>
              <a:t>13/01/2015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207F8-5940-43F3-A862-7778AF2E5D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60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Elipse"/>
          <p:cNvSpPr/>
          <p:nvPr/>
        </p:nvSpPr>
        <p:spPr>
          <a:xfrm>
            <a:off x="0" y="0"/>
            <a:ext cx="9143999" cy="685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pic>
        <p:nvPicPr>
          <p:cNvPr id="9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2776" y="3140968"/>
            <a:ext cx="1724025" cy="1704975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5" name="4 Rectángulo"/>
          <p:cNvSpPr/>
          <p:nvPr/>
        </p:nvSpPr>
        <p:spPr>
          <a:xfrm>
            <a:off x="2843808" y="200054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MARCO JURIDICO DE LA ADMINISTRACION PUBLICA</a:t>
            </a:r>
            <a:endParaRPr lang="es-E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259344297"/>
              </p:ext>
            </p:extLst>
          </p:nvPr>
        </p:nvGraphicFramePr>
        <p:xfrm>
          <a:off x="-1" y="0"/>
          <a:ext cx="9143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105935223"/>
              </p:ext>
            </p:extLst>
          </p:nvPr>
        </p:nvGraphicFramePr>
        <p:xfrm>
          <a:off x="4644008" y="764704"/>
          <a:ext cx="3744416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2646939911"/>
              </p:ext>
            </p:extLst>
          </p:nvPr>
        </p:nvGraphicFramePr>
        <p:xfrm>
          <a:off x="4932040" y="2780928"/>
          <a:ext cx="338437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0799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280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185</Words>
  <Application>Microsoft Office PowerPoint</Application>
  <PresentationFormat>Presentación en pantalla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Mary</dc:creator>
  <cp:lastModifiedBy>COMSEP2</cp:lastModifiedBy>
  <cp:revision>21</cp:revision>
  <dcterms:created xsi:type="dcterms:W3CDTF">2015-01-13T20:15:06Z</dcterms:created>
  <dcterms:modified xsi:type="dcterms:W3CDTF">2015-01-14T03:32:24Z</dcterms:modified>
</cp:coreProperties>
</file>