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B047-09A0-41DE-91BF-CEB321840D5B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2EF3-F1D9-4B0A-A8CF-98B3CE4D6F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B047-09A0-41DE-91BF-CEB321840D5B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2EF3-F1D9-4B0A-A8CF-98B3CE4D6F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52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B047-09A0-41DE-91BF-CEB321840D5B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2EF3-F1D9-4B0A-A8CF-98B3CE4D6F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350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B047-09A0-41DE-91BF-CEB321840D5B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2EF3-F1D9-4B0A-A8CF-98B3CE4D6F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99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B047-09A0-41DE-91BF-CEB321840D5B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2EF3-F1D9-4B0A-A8CF-98B3CE4D6F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666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B047-09A0-41DE-91BF-CEB321840D5B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2EF3-F1D9-4B0A-A8CF-98B3CE4D6F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447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B047-09A0-41DE-91BF-CEB321840D5B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2EF3-F1D9-4B0A-A8CF-98B3CE4D6F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975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B047-09A0-41DE-91BF-CEB321840D5B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2EF3-F1D9-4B0A-A8CF-98B3CE4D6F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26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B047-09A0-41DE-91BF-CEB321840D5B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2EF3-F1D9-4B0A-A8CF-98B3CE4D6F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15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B047-09A0-41DE-91BF-CEB321840D5B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2EF3-F1D9-4B0A-A8CF-98B3CE4D6F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411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B047-09A0-41DE-91BF-CEB321840D5B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2EF3-F1D9-4B0A-A8CF-98B3CE4D6F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317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1B047-09A0-41DE-91BF-CEB321840D5B}" type="datetimeFigureOut">
              <a:rPr lang="es-MX" smtClean="0"/>
              <a:t>15/03/2015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62EF3-F1D9-4B0A-A8CF-98B3CE4D6F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488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7632848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INSTITUTO DE ADMINISTRACION PUBLICA DEL ESTADO DE CHIAPAS.</a:t>
            </a:r>
            <a:endParaRPr lang="es-MX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MAESTRIA EN ADMINISTRACION Y POLITICAS PUBLICAS,</a:t>
            </a:r>
          </a:p>
          <a:p>
            <a:r>
              <a:rPr lang="es-MX" sz="2800" dirty="0" smtClean="0"/>
              <a:t>ASIGNATURA: GESTION PARA RESULTADOS.</a:t>
            </a:r>
          </a:p>
          <a:p>
            <a:r>
              <a:rPr lang="es-MX" sz="2800" dirty="0" smtClean="0"/>
              <a:t>ASESOR: DRA. MAGDA ELIZABETH JAN ARGÜELLO </a:t>
            </a:r>
          </a:p>
          <a:p>
            <a:r>
              <a:rPr lang="es-MX" sz="2800" dirty="0" smtClean="0"/>
              <a:t>ALUMNO: NERI REYES LOPEZ.</a:t>
            </a:r>
          </a:p>
          <a:p>
            <a:endParaRPr lang="es-MX" dirty="0"/>
          </a:p>
          <a:p>
            <a:endParaRPr lang="es-MX" dirty="0" smtClean="0"/>
          </a:p>
          <a:p>
            <a:pPr algn="r"/>
            <a:r>
              <a:rPr lang="es-MX" sz="1400" dirty="0" smtClean="0"/>
              <a:t>Tapachula, Chiapas, Marzo 2015.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57465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583" y="2708920"/>
            <a:ext cx="1619672" cy="1152128"/>
          </a:xfrm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MX" sz="1600" b="1" dirty="0" smtClean="0"/>
              <a:t>Orientación a resultados y procesos presupuestarios.</a:t>
            </a:r>
            <a:endParaRPr lang="es-MX" sz="16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267744" y="1628800"/>
            <a:ext cx="809836" cy="12961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b="1" dirty="0" smtClean="0"/>
              <a:t>Mejora la calidad y la eficiencia del gasto gubernamental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2078850" y="4227152"/>
            <a:ext cx="998730" cy="16561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b="1" dirty="0" smtClean="0"/>
              <a:t>Medidas que incidan sobre las formas de como se toman las decisiones en el gobierno.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584274" y="4252721"/>
            <a:ext cx="1008112" cy="158417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b="1" dirty="0" smtClean="0"/>
              <a:t>Introducción de nuevas reformas normativas y organizacionales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3584274" y="2564904"/>
            <a:ext cx="1532776" cy="72008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b="1" dirty="0" smtClean="0"/>
              <a:t>Mejores resultados  o impactos de política publica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598129" y="293943"/>
            <a:ext cx="1532776" cy="72008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b="1" dirty="0" smtClean="0"/>
              <a:t>Transformación de la idea fundamental </a:t>
            </a: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5130905" y="5882592"/>
            <a:ext cx="1687198" cy="62455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b="1" dirty="0" smtClean="0"/>
              <a:t>2007, articulación de PBR en México a corto plazo </a:t>
            </a: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5117050" y="3789040"/>
            <a:ext cx="1327158" cy="7920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200" b="1" dirty="0" smtClean="0"/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5113424" y="3879956"/>
            <a:ext cx="1800200" cy="61025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b="1" dirty="0" smtClean="0"/>
              <a:t>2006; ley de presupuesto y responsabilidad hacendaria</a:t>
            </a: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5117050" y="4895619"/>
            <a:ext cx="1800200" cy="62455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b="1" dirty="0" smtClean="0"/>
              <a:t>2009; indicadores de desempeño al documento presupuestal</a:t>
            </a: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3598129" y="1412776"/>
            <a:ext cx="1532776" cy="72008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b="1" dirty="0" smtClean="0"/>
              <a:t>Aplicación de ciertas medidas de corte técnico</a:t>
            </a: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5688124" y="1412776"/>
            <a:ext cx="1532776" cy="72008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b="1" dirty="0" smtClean="0"/>
              <a:t>Rígido criterio de asignación financiera</a:t>
            </a:r>
          </a:p>
        </p:txBody>
      </p:sp>
      <p:sp>
        <p:nvSpPr>
          <p:cNvPr id="15" name="1 Título"/>
          <p:cNvSpPr txBox="1">
            <a:spLocks/>
          </p:cNvSpPr>
          <p:nvPr/>
        </p:nvSpPr>
        <p:spPr>
          <a:xfrm>
            <a:off x="5688124" y="2276872"/>
            <a:ext cx="1532776" cy="129614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b="1" dirty="0" smtClean="0"/>
              <a:t>Los resultados de las evaluaciones tienen un peso en la determinación de los montos presupuestales.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5677820" y="288326"/>
            <a:ext cx="1532776" cy="72008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b="1" dirty="0" smtClean="0"/>
              <a:t>Definición final del gasto gubernamental</a:t>
            </a: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7380312" y="4540397"/>
            <a:ext cx="1532776" cy="94349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b="1" dirty="0" smtClean="0"/>
              <a:t>Proceso de planeación y delimitación de las metas estratégicas a futuro</a:t>
            </a:r>
          </a:p>
        </p:txBody>
      </p:sp>
      <p:sp>
        <p:nvSpPr>
          <p:cNvPr id="25" name="24 Abrir llave"/>
          <p:cNvSpPr/>
          <p:nvPr/>
        </p:nvSpPr>
        <p:spPr>
          <a:xfrm>
            <a:off x="1691680" y="2420888"/>
            <a:ext cx="387170" cy="2304256"/>
          </a:xfrm>
          <a:prstGeom prst="leftBrace">
            <a:avLst>
              <a:gd name="adj1" fmla="val 0"/>
              <a:gd name="adj2" fmla="val 5180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Abrir llave"/>
          <p:cNvSpPr/>
          <p:nvPr/>
        </p:nvSpPr>
        <p:spPr>
          <a:xfrm>
            <a:off x="3077580" y="653983"/>
            <a:ext cx="387170" cy="2304256"/>
          </a:xfrm>
          <a:prstGeom prst="leftBrace">
            <a:avLst>
              <a:gd name="adj1" fmla="val 0"/>
              <a:gd name="adj2" fmla="val 5180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Abrir llave"/>
          <p:cNvSpPr/>
          <p:nvPr/>
        </p:nvSpPr>
        <p:spPr>
          <a:xfrm rot="10800000">
            <a:off x="7027315" y="3916865"/>
            <a:ext cx="387170" cy="2304256"/>
          </a:xfrm>
          <a:prstGeom prst="leftBrace">
            <a:avLst>
              <a:gd name="adj1" fmla="val 0"/>
              <a:gd name="adj2" fmla="val 5180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9" name="28 Conector recto"/>
          <p:cNvCxnSpPr/>
          <p:nvPr/>
        </p:nvCxnSpPr>
        <p:spPr>
          <a:xfrm>
            <a:off x="3127149" y="5161219"/>
            <a:ext cx="45712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Abrir llave"/>
          <p:cNvSpPr/>
          <p:nvPr/>
        </p:nvSpPr>
        <p:spPr>
          <a:xfrm>
            <a:off x="4592386" y="4055768"/>
            <a:ext cx="521038" cy="2304256"/>
          </a:xfrm>
          <a:prstGeom prst="leftBrace">
            <a:avLst>
              <a:gd name="adj1" fmla="val 0"/>
              <a:gd name="adj2" fmla="val 5180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32 Conector recto"/>
          <p:cNvCxnSpPr/>
          <p:nvPr/>
        </p:nvCxnSpPr>
        <p:spPr>
          <a:xfrm>
            <a:off x="5220695" y="2958239"/>
            <a:ext cx="45712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5220694" y="1772816"/>
            <a:ext cx="45712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5220693" y="661311"/>
            <a:ext cx="45712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668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164</Words>
  <Application>Microsoft Office PowerPoint</Application>
  <PresentationFormat>Presentación en pantalla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INSTITUTO DE ADMINISTRACION PUBLICA DEL ESTADO DE CHIAPAS.</vt:lpstr>
      <vt:lpstr>Orientación a resultados y procesos presupuestarios.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Orientación a resultados y procesos presupuestarios.</dc:title>
  <dc:creator>COMSEP2</dc:creator>
  <cp:lastModifiedBy>COMSEP2</cp:lastModifiedBy>
  <cp:revision>8</cp:revision>
  <dcterms:created xsi:type="dcterms:W3CDTF">2015-03-16T01:45:56Z</dcterms:created>
  <dcterms:modified xsi:type="dcterms:W3CDTF">2015-03-16T02:57:14Z</dcterms:modified>
</cp:coreProperties>
</file>