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29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69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61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5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06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3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3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7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78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4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1ABA-6635-432B-9675-7E5A626D4FA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04CE-DB11-4ED8-918E-375FE861A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5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334786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3199568" y="260648"/>
            <a:ext cx="5404879" cy="619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INSTITUTO DE ADMINISTRACION PUBLICA DEL ESTADO DE CHIAPAS.</a:t>
            </a:r>
          </a:p>
          <a:p>
            <a:endParaRPr lang="es-MX" sz="1800" dirty="0" smtClean="0"/>
          </a:p>
          <a:p>
            <a:r>
              <a:rPr lang="es-MX" sz="1800" dirty="0" smtClean="0"/>
              <a:t>MAESTRIA EN ADMINISTRACION Y POLITICAS PUBLICAS</a:t>
            </a:r>
          </a:p>
          <a:p>
            <a:r>
              <a:rPr lang="es-MX" sz="1800" dirty="0" smtClean="0"/>
              <a:t>ASIGNATURA: GESTION PARA RESULTADOS.</a:t>
            </a:r>
          </a:p>
          <a:p>
            <a:endParaRPr lang="es-MX" sz="1800" dirty="0" smtClean="0"/>
          </a:p>
          <a:p>
            <a:r>
              <a:rPr lang="es-MX" sz="1800" dirty="0" smtClean="0"/>
              <a:t>ACTIVIDAD: MAPAS CONCEPTUALES  ORIENTACION PARA RESULTADOS Y GESTION PARA RESULTADOS DE DESARROLLO.</a:t>
            </a:r>
          </a:p>
          <a:p>
            <a:endParaRPr lang="es-MX" sz="1800" dirty="0" smtClean="0"/>
          </a:p>
          <a:p>
            <a:r>
              <a:rPr lang="es-MX" sz="1800" dirty="0" smtClean="0"/>
              <a:t>ASESOR: DRA. MAGDA JAN ARGUELLO.</a:t>
            </a:r>
          </a:p>
          <a:p>
            <a:r>
              <a:rPr lang="es-MX" sz="1800" dirty="0" smtClean="0"/>
              <a:t>ALUMNO: NERI REYES LOPEZ.</a:t>
            </a:r>
          </a:p>
          <a:p>
            <a:endParaRPr lang="es-MX" sz="1800" dirty="0" smtClean="0"/>
          </a:p>
          <a:p>
            <a:endParaRPr lang="es-MX" sz="1800" dirty="0" smtClean="0"/>
          </a:p>
          <a:p>
            <a:endParaRPr lang="es-MX" sz="1800" dirty="0" smtClean="0"/>
          </a:p>
          <a:p>
            <a:endParaRPr lang="es-MX" sz="1800" dirty="0" smtClean="0"/>
          </a:p>
          <a:p>
            <a:endParaRPr lang="es-MX" sz="1800" dirty="0" smtClean="0"/>
          </a:p>
          <a:p>
            <a:pPr algn="r"/>
            <a:r>
              <a:rPr lang="es-MX" sz="1800" dirty="0" smtClean="0"/>
              <a:t>MARZO 2015</a:t>
            </a:r>
          </a:p>
          <a:p>
            <a:endParaRPr lang="es-MX" sz="1800" dirty="0" smtClean="0"/>
          </a:p>
          <a:p>
            <a:r>
              <a:rPr lang="es-MX" sz="1800" dirty="0" smtClean="0"/>
              <a:t>.</a:t>
            </a:r>
          </a:p>
          <a:p>
            <a:endParaRPr lang="es-MX" sz="1800" dirty="0" smtClean="0"/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4401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107504" y="3972422"/>
            <a:ext cx="2376264" cy="99839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TRANSFORMACION DE CIERTAS RUTINAS ORGANIZACIONALESQUE RIGEN EL PROCESO ´PRESUPUESTARIO DE UN PAIS 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67544" y="1196752"/>
            <a:ext cx="2442504" cy="73155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CALIDAD DISTRIBUTIVSA Y OPERATIVA 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3256449" y="2352650"/>
            <a:ext cx="2431504" cy="10381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b="1" dirty="0" smtClean="0">
                <a:solidFill>
                  <a:schemeClr val="tx1"/>
                </a:solidFill>
              </a:rPr>
              <a:t>EJECUTIVO FEDERAL </a:t>
            </a:r>
          </a:p>
          <a:p>
            <a:r>
              <a:rPr lang="es-MX" sz="1200" b="1" dirty="0" smtClean="0">
                <a:solidFill>
                  <a:schemeClr val="tx1"/>
                </a:solidFill>
              </a:rPr>
              <a:t>Ley  de presupuesto y responsabilidad hacendaria 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5562109" y="1184780"/>
            <a:ext cx="2411909" cy="84383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MEJORA EN LOS NIVELES DEL GASTO PUBLICO.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107504" y="2431179"/>
            <a:ext cx="2160240" cy="88109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PRESUPUESTO BASADO EN RESULTADOS 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107504" y="5779057"/>
            <a:ext cx="2579980" cy="902558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LA IMPLEMENTACION  DE  INDICADORES DE PROGRAMAS Y ORGANIZACIONES  SON UNA ERRAMIENTA DE LA NGP.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6524865" y="3312278"/>
            <a:ext cx="2520279" cy="141896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TIENE QUE EXISTIR UNA RELACION EJECUTIVO LEGISLATIVO PARA DEFINIR LOS MONTOS FINALES DEL GASTO PUBLICO QUE SERAN APROBADOS PARA EL SIGUIENTE EJERCICIO FISCAL 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3491880" y="5130985"/>
            <a:ext cx="1736405" cy="1727015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LAS DECICIONES DEL GASTPO PUBLICO ESTAN SUJETAS  A LAS PRIORIDADES POLITICAS  O A LAS RESTRICCIONES FISCALES 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7" name="2 Subtítulo"/>
          <p:cNvSpPr txBox="1">
            <a:spLocks/>
          </p:cNvSpPr>
          <p:nvPr/>
        </p:nvSpPr>
        <p:spPr>
          <a:xfrm>
            <a:off x="5941562" y="5441070"/>
            <a:ext cx="3057519" cy="1380408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MAYOR GRADO DE AUTONIMÍA GERENCIAL EN LOS OPERADORES DE LOS PROGRAMAS  PARA PODER UTILIZAR Y DISTRIBUIR LOS RECURSOS  DE MANERA ESTRATEGICA PARA LOGRAR LOS RESULTADOS PLANTEADOS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23 Flecha abajo"/>
          <p:cNvSpPr/>
          <p:nvPr/>
        </p:nvSpPr>
        <p:spPr>
          <a:xfrm rot="5400000">
            <a:off x="2445168" y="2454394"/>
            <a:ext cx="484632" cy="8394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Flecha abajo"/>
          <p:cNvSpPr/>
          <p:nvPr/>
        </p:nvSpPr>
        <p:spPr>
          <a:xfrm>
            <a:off x="4036226" y="1704578"/>
            <a:ext cx="484632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lecha abajo"/>
          <p:cNvSpPr/>
          <p:nvPr/>
        </p:nvSpPr>
        <p:spPr>
          <a:xfrm>
            <a:off x="945308" y="5130985"/>
            <a:ext cx="484632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lecha abajo"/>
          <p:cNvSpPr/>
          <p:nvPr/>
        </p:nvSpPr>
        <p:spPr>
          <a:xfrm rot="16200000">
            <a:off x="2811448" y="5830066"/>
            <a:ext cx="484632" cy="6511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lecha abajo"/>
          <p:cNvSpPr/>
          <p:nvPr/>
        </p:nvSpPr>
        <p:spPr>
          <a:xfrm rot="10800000">
            <a:off x="7489387" y="4806949"/>
            <a:ext cx="484632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Flecha abajo"/>
          <p:cNvSpPr/>
          <p:nvPr/>
        </p:nvSpPr>
        <p:spPr>
          <a:xfrm>
            <a:off x="883280" y="3390809"/>
            <a:ext cx="484632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Llamada de flecha hacia abajo"/>
          <p:cNvSpPr/>
          <p:nvPr/>
        </p:nvSpPr>
        <p:spPr>
          <a:xfrm>
            <a:off x="3005767" y="260647"/>
            <a:ext cx="2574345" cy="936105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ORIENTACION A RESULTADOS 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8" name="17 Flecha izquierda y derecha"/>
          <p:cNvSpPr/>
          <p:nvPr/>
        </p:nvSpPr>
        <p:spPr>
          <a:xfrm>
            <a:off x="3120988" y="983872"/>
            <a:ext cx="2315108" cy="94443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NUEVA GERENCIA PUBLICA </a:t>
            </a:r>
            <a:endParaRPr lang="es-MX" dirty="0"/>
          </a:p>
        </p:txBody>
      </p:sp>
      <p:sp>
        <p:nvSpPr>
          <p:cNvPr id="35" name="34 Flecha abajo"/>
          <p:cNvSpPr/>
          <p:nvPr/>
        </p:nvSpPr>
        <p:spPr>
          <a:xfrm rot="16200000">
            <a:off x="5337796" y="5740149"/>
            <a:ext cx="484632" cy="6511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lecha abajo"/>
          <p:cNvSpPr/>
          <p:nvPr/>
        </p:nvSpPr>
        <p:spPr>
          <a:xfrm rot="5400000">
            <a:off x="6022234" y="3715891"/>
            <a:ext cx="424522" cy="585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2 Subtítulo"/>
          <p:cNvSpPr txBox="1">
            <a:spLocks/>
          </p:cNvSpPr>
          <p:nvPr/>
        </p:nvSpPr>
        <p:spPr>
          <a:xfrm>
            <a:off x="3107224" y="3501008"/>
            <a:ext cx="2580728" cy="146980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smtClean="0">
                <a:solidFill>
                  <a:schemeClr val="tx1"/>
                </a:solidFill>
              </a:rPr>
              <a:t>FINALMENTE LA IMPLEMENTACION DE UN SISTEMA DE EVALUACION DE DESEMPEÑO, QUE EVALUE EL IMPACTO OBTENIDO EN EL GASTO PUBLICO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0"/>
            <a:ext cx="3888432" cy="706090"/>
          </a:xfrm>
        </p:spPr>
        <p:txBody>
          <a:bodyPr>
            <a:normAutofit fontScale="90000"/>
          </a:bodyPr>
          <a:lstStyle/>
          <a:p>
            <a:r>
              <a:rPr lang="es-MX" sz="2400" b="1" dirty="0" smtClean="0"/>
              <a:t>GESTION PARA RESULTADOS DE DESARROLLO</a:t>
            </a:r>
            <a:endParaRPr lang="es-MX" sz="2400" b="1" dirty="0"/>
          </a:p>
        </p:txBody>
      </p:sp>
      <p:sp>
        <p:nvSpPr>
          <p:cNvPr id="4" name="3 Elipse"/>
          <p:cNvSpPr/>
          <p:nvPr/>
        </p:nvSpPr>
        <p:spPr>
          <a:xfrm>
            <a:off x="1419511" y="764704"/>
            <a:ext cx="3024336" cy="2160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MODELO QUE DIRIGE  LOS RECURSOS HUMANOS, TECNOLOGICOD Y NATURALES  INTERNOS Y EXTERNOS  PARA LOGRAR RESULTADOS DE DESARROLLO ESPERADOS </a:t>
            </a:r>
          </a:p>
          <a:p>
            <a:pPr algn="ctr"/>
            <a:endParaRPr lang="es-MX" dirty="0"/>
          </a:p>
        </p:txBody>
      </p:sp>
      <p:sp>
        <p:nvSpPr>
          <p:cNvPr id="5" name="4 Pentágono"/>
          <p:cNvSpPr/>
          <p:nvPr/>
        </p:nvSpPr>
        <p:spPr>
          <a:xfrm>
            <a:off x="4630366" y="1104871"/>
            <a:ext cx="1525809" cy="864096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METODO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6524865" y="3312279"/>
            <a:ext cx="2520279" cy="119684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ODM: CONSTITUYE UN COMPROMISO GLOBAL DE REDUCCION DE LA POBREZA  BASADO EN RESULTADOS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6475442" y="5229200"/>
            <a:ext cx="2520279" cy="16288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ODM: CONSTITUYE UN COMPROMISO GLOBAL DE REDUCCION DE LA POBREZA  BASADO EN RESULTADOS, DONDE LOS PAISES ESTAN COMPROMETIDOS  CON LA EFECTIVIDAD DEL DESARROLLO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3635896" y="5229200"/>
            <a:ext cx="1944216" cy="162854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COMPROMISO MUTUO DE LOS PAISES MIEMBROS, AL DEMOSTRAR QUE SE ESTÁ CUMPLIENDO CON LOS OBJETIVOS PLANTEADOS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164068" y="5229200"/>
            <a:ext cx="2520279" cy="1565176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ESTABLECIMIENTO DE INDICADORES Y MONITOREO DE EVALUACION  PROPIOS DE LOS PAISES  Y EL ESTABLECIMIENTO DE UNA CULTURA DE DESEMPEÑO COMO UN DESAFIO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164067" y="3128112"/>
            <a:ext cx="2520279" cy="1565176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IMPLEMENTACION DE INCENTIVOS INTERNOS QUE RECOMPENSEN EL REDIMIENTO DE LOS EMPLEADOS  QUE HAN ALCANZADO RETORNOS SOSTENIBLES DE LARGO PLAZO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3370228" y="3128112"/>
            <a:ext cx="2520279" cy="1565176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TODO ESTO SE CONCLUYE CON LA ASIGNACION DE RECURSO PARA LOGRAR UN DESARROLLO DE MANERA EFICAZ.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6457617" y="420795"/>
            <a:ext cx="2520279" cy="2232248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s-MX" sz="1200" dirty="0">
                <a:solidFill>
                  <a:prstClr val="black"/>
                </a:solidFill>
              </a:rPr>
              <a:t>FIJAR METAS, ACORDAR OBJETIVOS Y ESTRATEGIAS.</a:t>
            </a:r>
          </a:p>
          <a:p>
            <a:pPr lvl="0" algn="l">
              <a:spcBef>
                <a:spcPts val="0"/>
              </a:spcBef>
            </a:pPr>
            <a:r>
              <a:rPr lang="es-MX" sz="1200" dirty="0">
                <a:solidFill>
                  <a:prstClr val="black"/>
                </a:solidFill>
              </a:rPr>
              <a:t>ASIGNAR RECURSOS DISPONIBLEA ORIENTADOS A RESULTADOS.</a:t>
            </a:r>
          </a:p>
          <a:p>
            <a:pPr lvl="0" algn="l">
              <a:spcBef>
                <a:spcPts val="0"/>
              </a:spcBef>
            </a:pPr>
            <a:r>
              <a:rPr lang="es-MX" sz="1200" dirty="0">
                <a:solidFill>
                  <a:prstClr val="black"/>
                </a:solidFill>
              </a:rPr>
              <a:t>MONITOREAR Y EVALUAR LOS RECURSOS.</a:t>
            </a:r>
          </a:p>
          <a:p>
            <a:pPr lvl="0" algn="l">
              <a:spcBef>
                <a:spcPts val="0"/>
              </a:spcBef>
            </a:pPr>
            <a:r>
              <a:rPr lang="es-MX" sz="1200" dirty="0">
                <a:solidFill>
                  <a:prstClr val="black"/>
                </a:solidFill>
              </a:rPr>
              <a:t>INFORMAR A LA CIUDADANIA EL RESULTADO.</a:t>
            </a:r>
          </a:p>
          <a:p>
            <a:pPr lvl="0" algn="l">
              <a:spcBef>
                <a:spcPts val="0"/>
              </a:spcBef>
            </a:pPr>
            <a:r>
              <a:rPr lang="es-MX" sz="1200" dirty="0">
                <a:solidFill>
                  <a:prstClr val="black"/>
                </a:solidFill>
              </a:rPr>
              <a:t>UTILIZAR LA INFORMACION PARA RETROALIMENTAR LA TOMA DE DECISIONES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15" name="14 Flecha abajo"/>
          <p:cNvSpPr/>
          <p:nvPr/>
        </p:nvSpPr>
        <p:spPr>
          <a:xfrm>
            <a:off x="7839465" y="2780927"/>
            <a:ext cx="484632" cy="53135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15 Flecha abajo"/>
          <p:cNvSpPr/>
          <p:nvPr/>
        </p:nvSpPr>
        <p:spPr>
          <a:xfrm rot="5400000">
            <a:off x="5757536" y="5623861"/>
            <a:ext cx="484632" cy="8394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lecha abajo"/>
          <p:cNvSpPr/>
          <p:nvPr/>
        </p:nvSpPr>
        <p:spPr>
          <a:xfrm rot="5400000">
            <a:off x="2973840" y="5823408"/>
            <a:ext cx="484632" cy="8394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lecha abajo"/>
          <p:cNvSpPr/>
          <p:nvPr/>
        </p:nvSpPr>
        <p:spPr>
          <a:xfrm>
            <a:off x="7542688" y="4509121"/>
            <a:ext cx="484632" cy="68263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abajo"/>
          <p:cNvSpPr/>
          <p:nvPr/>
        </p:nvSpPr>
        <p:spPr>
          <a:xfrm rot="10800000">
            <a:off x="1293039" y="4693287"/>
            <a:ext cx="484632" cy="4984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abajo"/>
          <p:cNvSpPr/>
          <p:nvPr/>
        </p:nvSpPr>
        <p:spPr>
          <a:xfrm rot="16200000">
            <a:off x="2708123" y="3632461"/>
            <a:ext cx="484632" cy="5314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5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371</Words>
  <Application>Microsoft Office PowerPoint</Application>
  <PresentationFormat>Presentación en pantalla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GESTION PARA RESULTADOS DE DESARROLLO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Mary</dc:creator>
  <cp:lastModifiedBy>COMSEP2</cp:lastModifiedBy>
  <cp:revision>16</cp:revision>
  <dcterms:created xsi:type="dcterms:W3CDTF">2015-03-31T15:11:40Z</dcterms:created>
  <dcterms:modified xsi:type="dcterms:W3CDTF">2015-04-01T02:40:06Z</dcterms:modified>
</cp:coreProperties>
</file>