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4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A331-8F56-4D4F-B22B-4C065CDAF681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87E9B-E881-46B5-ABDB-5CE722FC99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86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87E9B-E881-46B5-ABDB-5CE722FC9996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80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99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32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27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19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92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20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019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3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2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21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09297-BBDB-4C2B-956B-7F5384505586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2006-D4C1-4AE5-9B7B-EF716F2CD3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58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Elipse"/>
          <p:cNvSpPr/>
          <p:nvPr/>
        </p:nvSpPr>
        <p:spPr>
          <a:xfrm>
            <a:off x="6901023" y="4204337"/>
            <a:ext cx="936104" cy="850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 </a:t>
            </a:r>
            <a:r>
              <a:rPr lang="es-MX" sz="800" b="1" dirty="0" smtClean="0">
                <a:solidFill>
                  <a:schemeClr val="tx1"/>
                </a:solidFill>
              </a:rPr>
              <a:t>MERCADO LABORAL PARA JÓVENES.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3541949" y="2428718"/>
            <a:ext cx="2016224" cy="187220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PROSPECTIVA</a:t>
            </a:r>
          </a:p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 Y</a:t>
            </a:r>
          </a:p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 DESARROLLO</a:t>
            </a:r>
            <a:r>
              <a:rPr lang="es-MX" sz="1000" dirty="0" smtClean="0">
                <a:solidFill>
                  <a:schemeClr val="tx1"/>
                </a:solidFill>
              </a:rPr>
              <a:t>.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97" name="96 Elipse"/>
          <p:cNvSpPr/>
          <p:nvPr/>
        </p:nvSpPr>
        <p:spPr>
          <a:xfrm>
            <a:off x="5271990" y="4331507"/>
            <a:ext cx="1213795" cy="1257628"/>
          </a:xfrm>
          <a:prstGeom prst="ellipse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</a:rPr>
              <a:t>FUTURO DESEABLE</a:t>
            </a:r>
            <a:r>
              <a:rPr lang="es-MX" sz="1000" dirty="0" smtClean="0">
                <a:solidFill>
                  <a:schemeClr val="tx1"/>
                </a:solidFill>
              </a:rPr>
              <a:t>. 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100" name="99 Elipse"/>
          <p:cNvSpPr/>
          <p:nvPr/>
        </p:nvSpPr>
        <p:spPr>
          <a:xfrm>
            <a:off x="6622149" y="5843617"/>
            <a:ext cx="936104" cy="850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 </a:t>
            </a:r>
            <a:r>
              <a:rPr lang="es-MX" sz="800" b="1" dirty="0" smtClean="0">
                <a:solidFill>
                  <a:schemeClr val="tx1"/>
                </a:solidFill>
              </a:rPr>
              <a:t>CONSOLI DACION DE LA DESCEN TRALIZACIÓN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6326590" y="3486884"/>
            <a:ext cx="936104" cy="850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chemeClr val="tx1"/>
                </a:solidFill>
              </a:rPr>
              <a:t> </a:t>
            </a:r>
            <a:r>
              <a:rPr lang="es-MX" sz="700" b="1" dirty="0" smtClean="0">
                <a:solidFill>
                  <a:schemeClr val="tx1"/>
                </a:solidFill>
              </a:rPr>
              <a:t>MAYOR COBERTURA PARA EDUCACIÓN PREESCOLAR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02" name="101 Elipse"/>
          <p:cNvSpPr/>
          <p:nvPr/>
        </p:nvSpPr>
        <p:spPr>
          <a:xfrm>
            <a:off x="7067534" y="5081063"/>
            <a:ext cx="936104" cy="850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 </a:t>
            </a:r>
            <a:r>
              <a:rPr lang="es-MX" sz="800" b="1" dirty="0" smtClean="0">
                <a:solidFill>
                  <a:schemeClr val="tx1"/>
                </a:solidFill>
              </a:rPr>
              <a:t>REDUCCI ÓN SOSTENI DA DEL ÍNDICE DE POBREZA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03" name="102 Elipse"/>
          <p:cNvSpPr/>
          <p:nvPr/>
        </p:nvSpPr>
        <p:spPr>
          <a:xfrm>
            <a:off x="3678878" y="4536296"/>
            <a:ext cx="936104" cy="850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chemeClr val="tx1"/>
                </a:solidFill>
              </a:rPr>
              <a:t>DIVERSIFI CACION DE LAS EXPORTA CIONES.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104" name="103 Elipse"/>
          <p:cNvSpPr/>
          <p:nvPr/>
        </p:nvSpPr>
        <p:spPr>
          <a:xfrm>
            <a:off x="5672821" y="6021288"/>
            <a:ext cx="936104" cy="850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 </a:t>
            </a:r>
            <a:r>
              <a:rPr lang="es-MX" sz="800" b="1" dirty="0" smtClean="0">
                <a:solidFill>
                  <a:schemeClr val="tx1"/>
                </a:solidFill>
              </a:rPr>
              <a:t>DISMINUCIÓN DE LA CONCEN    TRACIÓN ESPACIAL</a:t>
            </a:r>
            <a:r>
              <a:rPr lang="es-MX" sz="800" dirty="0" smtClean="0"/>
              <a:t>.</a:t>
            </a:r>
            <a:endParaRPr lang="es-MX" sz="800" dirty="0"/>
          </a:p>
        </p:txBody>
      </p:sp>
      <p:sp>
        <p:nvSpPr>
          <p:cNvPr id="105" name="104 Elipse"/>
          <p:cNvSpPr/>
          <p:nvPr/>
        </p:nvSpPr>
        <p:spPr>
          <a:xfrm>
            <a:off x="4684541" y="6007588"/>
            <a:ext cx="936104" cy="850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 smtClean="0"/>
              <a:t> </a:t>
            </a:r>
            <a:r>
              <a:rPr lang="es-MX" sz="700" b="1" dirty="0" smtClean="0">
                <a:solidFill>
                  <a:schemeClr val="tx1"/>
                </a:solidFill>
              </a:rPr>
              <a:t>CONSOLIDACION DE UNA ESTRUCTU RA POSITIVA</a:t>
            </a:r>
            <a:endParaRPr lang="es-MX" sz="700" b="1" dirty="0">
              <a:solidFill>
                <a:schemeClr val="tx1"/>
              </a:solidFill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3909695" y="5415286"/>
            <a:ext cx="936104" cy="8504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chemeClr val="tx1"/>
                </a:solidFill>
              </a:rPr>
              <a:t> AUMENTO DE LA TASA DE INTERÉS.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07" name="106 Elipse"/>
          <p:cNvSpPr/>
          <p:nvPr/>
        </p:nvSpPr>
        <p:spPr>
          <a:xfrm>
            <a:off x="6131430" y="707881"/>
            <a:ext cx="936104" cy="8504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b="1" dirty="0" smtClean="0">
                <a:solidFill>
                  <a:schemeClr val="tx1"/>
                </a:solidFill>
              </a:rPr>
              <a:t>COMPRENSIÓN DE LAS RESTRIC CIONES INSTITU CIONALES.</a:t>
            </a:r>
            <a:endParaRPr lang="es-MX" sz="700" b="1" dirty="0">
              <a:solidFill>
                <a:schemeClr val="tx1"/>
              </a:solidFill>
            </a:endParaRPr>
          </a:p>
        </p:txBody>
      </p:sp>
      <p:sp>
        <p:nvSpPr>
          <p:cNvPr id="108" name="107 Elipse"/>
          <p:cNvSpPr/>
          <p:nvPr/>
        </p:nvSpPr>
        <p:spPr>
          <a:xfrm>
            <a:off x="7012151" y="1267218"/>
            <a:ext cx="936104" cy="8504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b="1" dirty="0" smtClean="0">
                <a:solidFill>
                  <a:schemeClr val="tx1"/>
                </a:solidFill>
              </a:rPr>
              <a:t>ESTRECHAR VÍNCULOS ENTRE PROSPECTI VA Y AUTORIDAD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09" name="108 Elipse"/>
          <p:cNvSpPr/>
          <p:nvPr/>
        </p:nvSpPr>
        <p:spPr>
          <a:xfrm>
            <a:off x="6985501" y="2391205"/>
            <a:ext cx="936104" cy="8504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88" algn="ctr"/>
            <a:r>
              <a:rPr lang="es-MX" sz="900" dirty="0" smtClean="0">
                <a:solidFill>
                  <a:schemeClr val="tx1"/>
                </a:solidFill>
              </a:rPr>
              <a:t> </a:t>
            </a:r>
            <a:r>
              <a:rPr lang="es-MX" sz="700" b="1" dirty="0" smtClean="0">
                <a:solidFill>
                  <a:schemeClr val="tx1"/>
                </a:solidFill>
              </a:rPr>
              <a:t>APROVE CHAR EL POTENCIAL PEDAGÓ GICO DE LA PROSPECTI VA</a:t>
            </a:r>
            <a:r>
              <a:rPr lang="es-MX" sz="800" b="1" dirty="0" smtClean="0">
                <a:solidFill>
                  <a:schemeClr val="tx1"/>
                </a:solidFill>
              </a:rPr>
              <a:t>.</a:t>
            </a:r>
            <a:endParaRPr lang="es-MX" sz="700" b="1" dirty="0">
              <a:solidFill>
                <a:schemeClr val="tx1"/>
              </a:solidFill>
            </a:endParaRPr>
          </a:p>
        </p:txBody>
      </p:sp>
      <p:sp>
        <p:nvSpPr>
          <p:cNvPr id="111" name="110 Elipse"/>
          <p:cNvSpPr/>
          <p:nvPr/>
        </p:nvSpPr>
        <p:spPr>
          <a:xfrm>
            <a:off x="5067388" y="886519"/>
            <a:ext cx="936104" cy="85041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chemeClr val="tx1"/>
                </a:solidFill>
              </a:rPr>
              <a:t>AMORTIZACIÓN DE LA OFERTA Y LA DEMANDA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12" name="111 Elipse"/>
          <p:cNvSpPr/>
          <p:nvPr/>
        </p:nvSpPr>
        <p:spPr>
          <a:xfrm>
            <a:off x="539551" y="3533191"/>
            <a:ext cx="936104" cy="8504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00" dirty="0" smtClean="0">
                <a:solidFill>
                  <a:schemeClr val="tx1"/>
                </a:solidFill>
              </a:rPr>
              <a:t> </a:t>
            </a:r>
            <a:r>
              <a:rPr lang="es-MX" sz="700" b="1" dirty="0" smtClean="0">
                <a:solidFill>
                  <a:schemeClr val="tx1"/>
                </a:solidFill>
              </a:rPr>
              <a:t>SON FUENTE DE DESARRO LLO SOCIAL, POLÍTICO, ECONÓMI CO</a:t>
            </a:r>
            <a:r>
              <a:rPr lang="es-MX" sz="200" b="1" dirty="0" smtClean="0">
                <a:solidFill>
                  <a:schemeClr val="tx1"/>
                </a:solidFill>
              </a:rPr>
              <a:t>.</a:t>
            </a:r>
            <a:endParaRPr lang="es-MX" sz="200" b="1" dirty="0">
              <a:solidFill>
                <a:schemeClr val="tx1"/>
              </a:solidFill>
            </a:endParaRPr>
          </a:p>
        </p:txBody>
      </p:sp>
      <p:sp>
        <p:nvSpPr>
          <p:cNvPr id="113" name="112 Elipse"/>
          <p:cNvSpPr/>
          <p:nvPr/>
        </p:nvSpPr>
        <p:spPr>
          <a:xfrm>
            <a:off x="572363" y="4661332"/>
            <a:ext cx="936104" cy="8504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sz="800" b="1" dirty="0" smtClean="0">
                <a:solidFill>
                  <a:schemeClr val="tx1"/>
                </a:solidFill>
              </a:rPr>
              <a:t>HACEN CUMPLIR LOS CAMBIOS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14" name="113 Elipse"/>
          <p:cNvSpPr/>
          <p:nvPr/>
        </p:nvSpPr>
        <p:spPr>
          <a:xfrm>
            <a:off x="1475655" y="5348094"/>
            <a:ext cx="936104" cy="8504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chemeClr val="tx1"/>
                </a:solidFill>
              </a:rPr>
              <a:t> PROTEGEN LOS DERECHOS DE LA SOCIEDAD.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15" name="114 Elipse"/>
          <p:cNvSpPr/>
          <p:nvPr/>
        </p:nvSpPr>
        <p:spPr>
          <a:xfrm>
            <a:off x="1682336" y="2202763"/>
            <a:ext cx="936104" cy="85041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</a:t>
            </a:r>
            <a:r>
              <a:rPr lang="es-MX" sz="900" b="1" dirty="0" smtClean="0">
                <a:solidFill>
                  <a:schemeClr val="tx1"/>
                </a:solidFill>
              </a:rPr>
              <a:t>QUE DEBE CAMBIAR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116" name="115 Elipse"/>
          <p:cNvSpPr/>
          <p:nvPr/>
        </p:nvSpPr>
        <p:spPr>
          <a:xfrm>
            <a:off x="1475655" y="1311725"/>
            <a:ext cx="936104" cy="85041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</a:t>
            </a:r>
            <a:r>
              <a:rPr lang="es-MX" sz="800" b="1" dirty="0" smtClean="0">
                <a:solidFill>
                  <a:schemeClr val="tx1"/>
                </a:solidFill>
              </a:rPr>
              <a:t>CUALES SON  </a:t>
            </a:r>
            <a:r>
              <a:rPr lang="es-MX" sz="700" b="1" dirty="0" smtClean="0">
                <a:solidFill>
                  <a:schemeClr val="tx1"/>
                </a:solidFill>
              </a:rPr>
              <a:t>LAS IMPLICACIONES DE LOS CAMBIOS?</a:t>
            </a:r>
            <a:endParaRPr lang="es-MX" sz="700" b="1" dirty="0">
              <a:solidFill>
                <a:schemeClr val="tx1"/>
              </a:solidFill>
            </a:endParaRPr>
          </a:p>
        </p:txBody>
      </p:sp>
      <p:sp>
        <p:nvSpPr>
          <p:cNvPr id="117" name="116 Elipse"/>
          <p:cNvSpPr/>
          <p:nvPr/>
        </p:nvSpPr>
        <p:spPr>
          <a:xfrm>
            <a:off x="1762584" y="461313"/>
            <a:ext cx="936104" cy="85041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 </a:t>
            </a:r>
            <a:r>
              <a:rPr lang="es-MX" sz="800" b="1" dirty="0" smtClean="0">
                <a:solidFill>
                  <a:schemeClr val="tx1"/>
                </a:solidFill>
              </a:rPr>
              <a:t>QUE</a:t>
            </a:r>
            <a:r>
              <a:rPr lang="es-MX" sz="1100" b="1" dirty="0" smtClean="0">
                <a:solidFill>
                  <a:schemeClr val="tx1"/>
                </a:solidFill>
              </a:rPr>
              <a:t> </a:t>
            </a:r>
            <a:r>
              <a:rPr lang="es-MX" sz="800" b="1" dirty="0" smtClean="0">
                <a:solidFill>
                  <a:schemeClr val="tx1"/>
                </a:solidFill>
              </a:rPr>
              <a:t>PUEDE CAMBIAR?</a:t>
            </a:r>
            <a:endParaRPr lang="es-MX" sz="800" b="1" dirty="0">
              <a:solidFill>
                <a:schemeClr val="tx1"/>
              </a:solidFill>
            </a:endParaRPr>
          </a:p>
        </p:txBody>
      </p:sp>
      <p:sp>
        <p:nvSpPr>
          <p:cNvPr id="118" name="117 Elipse"/>
          <p:cNvSpPr/>
          <p:nvPr/>
        </p:nvSpPr>
        <p:spPr>
          <a:xfrm>
            <a:off x="2755173" y="127177"/>
            <a:ext cx="936104" cy="85041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chemeClr val="tx1"/>
                </a:solidFill>
              </a:rPr>
              <a:t>QUE CAMBIO?</a:t>
            </a:r>
            <a:endParaRPr lang="es-MX" sz="1000" b="1" dirty="0">
              <a:solidFill>
                <a:schemeClr val="tx1"/>
              </a:solidFill>
            </a:endParaRPr>
          </a:p>
        </p:txBody>
      </p:sp>
      <p:sp>
        <p:nvSpPr>
          <p:cNvPr id="119" name="118 Elipse"/>
          <p:cNvSpPr/>
          <p:nvPr/>
        </p:nvSpPr>
        <p:spPr>
          <a:xfrm>
            <a:off x="3748437" y="416806"/>
            <a:ext cx="936104" cy="85041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chemeClr val="tx1"/>
                </a:solidFill>
              </a:rPr>
              <a:t>QUIEN PUEDE HACER LOS CAMBIOS?</a:t>
            </a:r>
            <a:endParaRPr lang="es-MX" sz="2000" b="1" dirty="0">
              <a:solidFill>
                <a:schemeClr val="tx1"/>
              </a:solidFill>
            </a:endParaRPr>
          </a:p>
        </p:txBody>
      </p:sp>
      <p:sp>
        <p:nvSpPr>
          <p:cNvPr id="120" name="119 Elipse"/>
          <p:cNvSpPr/>
          <p:nvPr/>
        </p:nvSpPr>
        <p:spPr>
          <a:xfrm>
            <a:off x="2095514" y="3633354"/>
            <a:ext cx="1213795" cy="1257628"/>
          </a:xfrm>
          <a:prstGeom prst="ellipse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b="1" dirty="0" smtClean="0">
                <a:solidFill>
                  <a:schemeClr val="tx1"/>
                </a:solidFill>
              </a:rPr>
              <a:t>IMPORTAN CIA DE  LAS INSTITUCIONES PARA EL DESARRO LLO.</a:t>
            </a:r>
            <a:endParaRPr lang="es-MX" sz="1000" b="1" dirty="0">
              <a:solidFill>
                <a:schemeClr val="tx1"/>
              </a:solidFill>
            </a:endParaRPr>
          </a:p>
        </p:txBody>
      </p:sp>
      <p:sp>
        <p:nvSpPr>
          <p:cNvPr id="121" name="120 Elipse"/>
          <p:cNvSpPr/>
          <p:nvPr/>
        </p:nvSpPr>
        <p:spPr>
          <a:xfrm>
            <a:off x="2795185" y="1309584"/>
            <a:ext cx="1213795" cy="1257628"/>
          </a:xfrm>
          <a:prstGeom prst="ellipse">
            <a:avLst/>
          </a:prstGeom>
          <a:solidFill>
            <a:srgbClr val="7030A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INTERRO GANTE.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2" name="121 Elipse"/>
          <p:cNvSpPr/>
          <p:nvPr/>
        </p:nvSpPr>
        <p:spPr>
          <a:xfrm>
            <a:off x="5665669" y="1749094"/>
            <a:ext cx="1213795" cy="1257628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smtClean="0">
                <a:solidFill>
                  <a:schemeClr val="tx1"/>
                </a:solidFill>
              </a:rPr>
              <a:t>DESAFÍOS.</a:t>
            </a:r>
            <a:endParaRPr lang="es-MX" sz="1200" b="1" dirty="0">
              <a:solidFill>
                <a:schemeClr val="tx1"/>
              </a:solidFill>
            </a:endParaRPr>
          </a:p>
        </p:txBody>
      </p:sp>
      <p:cxnSp>
        <p:nvCxnSpPr>
          <p:cNvPr id="123" name="122 Conector recto de flecha"/>
          <p:cNvCxnSpPr/>
          <p:nvPr/>
        </p:nvCxnSpPr>
        <p:spPr>
          <a:xfrm flipH="1" flipV="1">
            <a:off x="3851921" y="2377908"/>
            <a:ext cx="167700" cy="186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 de flecha"/>
          <p:cNvCxnSpPr/>
          <p:nvPr/>
        </p:nvCxnSpPr>
        <p:spPr>
          <a:xfrm flipV="1">
            <a:off x="5457861" y="2747963"/>
            <a:ext cx="304764" cy="141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Conector recto de flecha"/>
          <p:cNvCxnSpPr/>
          <p:nvPr/>
        </p:nvCxnSpPr>
        <p:spPr>
          <a:xfrm flipH="1">
            <a:off x="3223226" y="3789040"/>
            <a:ext cx="455652" cy="172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Conector recto de flecha"/>
          <p:cNvCxnSpPr/>
          <p:nvPr/>
        </p:nvCxnSpPr>
        <p:spPr>
          <a:xfrm>
            <a:off x="5220072" y="4118574"/>
            <a:ext cx="265437" cy="318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>
            <a:stCxn id="97" idx="5"/>
          </p:cNvCxnSpPr>
          <p:nvPr/>
        </p:nvCxnSpPr>
        <p:spPr>
          <a:xfrm>
            <a:off x="6308029" y="5404960"/>
            <a:ext cx="491590" cy="494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Conector recto de flecha"/>
          <p:cNvCxnSpPr/>
          <p:nvPr/>
        </p:nvCxnSpPr>
        <p:spPr>
          <a:xfrm flipV="1">
            <a:off x="6492245" y="4797152"/>
            <a:ext cx="408778" cy="97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141 Conector recto de flecha"/>
          <p:cNvCxnSpPr/>
          <p:nvPr/>
        </p:nvCxnSpPr>
        <p:spPr>
          <a:xfrm flipV="1">
            <a:off x="6326590" y="4296315"/>
            <a:ext cx="214473" cy="21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142 Conector recto de flecha"/>
          <p:cNvCxnSpPr/>
          <p:nvPr/>
        </p:nvCxnSpPr>
        <p:spPr>
          <a:xfrm>
            <a:off x="6471321" y="5157192"/>
            <a:ext cx="618880" cy="190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/>
          <p:nvPr/>
        </p:nvCxnSpPr>
        <p:spPr>
          <a:xfrm>
            <a:off x="6008441" y="5610225"/>
            <a:ext cx="76055" cy="424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149 Conector recto de flecha"/>
          <p:cNvCxnSpPr/>
          <p:nvPr/>
        </p:nvCxnSpPr>
        <p:spPr>
          <a:xfrm flipH="1">
            <a:off x="5364088" y="5540831"/>
            <a:ext cx="238304" cy="466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/>
          <p:nvPr/>
        </p:nvCxnSpPr>
        <p:spPr>
          <a:xfrm flipH="1">
            <a:off x="4819650" y="5317981"/>
            <a:ext cx="530974" cy="29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Conector recto de flecha"/>
          <p:cNvCxnSpPr>
            <a:endCxn id="103" idx="6"/>
          </p:cNvCxnSpPr>
          <p:nvPr/>
        </p:nvCxnSpPr>
        <p:spPr>
          <a:xfrm flipH="1">
            <a:off x="4614982" y="4872522"/>
            <a:ext cx="625058" cy="88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Conector recto de flecha"/>
          <p:cNvCxnSpPr/>
          <p:nvPr/>
        </p:nvCxnSpPr>
        <p:spPr>
          <a:xfrm flipV="1">
            <a:off x="6776085" y="1896882"/>
            <a:ext cx="304764" cy="141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Conector recto de flecha"/>
          <p:cNvCxnSpPr>
            <a:endCxn id="107" idx="4"/>
          </p:cNvCxnSpPr>
          <p:nvPr/>
        </p:nvCxnSpPr>
        <p:spPr>
          <a:xfrm flipV="1">
            <a:off x="6471321" y="1558293"/>
            <a:ext cx="128161" cy="249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Conector recto de flecha"/>
          <p:cNvCxnSpPr/>
          <p:nvPr/>
        </p:nvCxnSpPr>
        <p:spPr>
          <a:xfrm flipH="1" flipV="1">
            <a:off x="5762626" y="1692427"/>
            <a:ext cx="177526" cy="18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Conector recto de flecha"/>
          <p:cNvCxnSpPr>
            <a:endCxn id="109" idx="2"/>
          </p:cNvCxnSpPr>
          <p:nvPr/>
        </p:nvCxnSpPr>
        <p:spPr>
          <a:xfrm>
            <a:off x="6787516" y="2723094"/>
            <a:ext cx="197985" cy="93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Conector recto de flecha"/>
          <p:cNvCxnSpPr>
            <a:stCxn id="121" idx="1"/>
          </p:cNvCxnSpPr>
          <p:nvPr/>
        </p:nvCxnSpPr>
        <p:spPr>
          <a:xfrm flipH="1" flipV="1">
            <a:off x="2618440" y="1173720"/>
            <a:ext cx="354501" cy="32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Conector recto de flecha"/>
          <p:cNvCxnSpPr>
            <a:stCxn id="121" idx="0"/>
          </p:cNvCxnSpPr>
          <p:nvPr/>
        </p:nvCxnSpPr>
        <p:spPr>
          <a:xfrm flipH="1" flipV="1">
            <a:off x="3351107" y="965590"/>
            <a:ext cx="50976" cy="343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Conector recto de flecha"/>
          <p:cNvCxnSpPr>
            <a:stCxn id="121" idx="7"/>
          </p:cNvCxnSpPr>
          <p:nvPr/>
        </p:nvCxnSpPr>
        <p:spPr>
          <a:xfrm flipV="1">
            <a:off x="3831224" y="1267219"/>
            <a:ext cx="188397" cy="226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Conector recto de flecha"/>
          <p:cNvCxnSpPr>
            <a:endCxn id="116" idx="6"/>
          </p:cNvCxnSpPr>
          <p:nvPr/>
        </p:nvCxnSpPr>
        <p:spPr>
          <a:xfrm flipH="1" flipV="1">
            <a:off x="2411759" y="1736931"/>
            <a:ext cx="374381" cy="137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>
            <a:endCxn id="115" idx="6"/>
          </p:cNvCxnSpPr>
          <p:nvPr/>
        </p:nvCxnSpPr>
        <p:spPr>
          <a:xfrm flipH="1">
            <a:off x="2618440" y="2386111"/>
            <a:ext cx="381226" cy="241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Conector recto de flecha"/>
          <p:cNvCxnSpPr>
            <a:endCxn id="112" idx="6"/>
          </p:cNvCxnSpPr>
          <p:nvPr/>
        </p:nvCxnSpPr>
        <p:spPr>
          <a:xfrm flipH="1" flipV="1">
            <a:off x="1475655" y="3958397"/>
            <a:ext cx="602725" cy="190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83 Conector recto de flecha"/>
          <p:cNvCxnSpPr/>
          <p:nvPr/>
        </p:nvCxnSpPr>
        <p:spPr>
          <a:xfrm flipH="1">
            <a:off x="1439652" y="4536296"/>
            <a:ext cx="710736" cy="354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flipH="1">
            <a:off x="2150388" y="4872522"/>
            <a:ext cx="333380" cy="51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1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170</Words>
  <Application>Microsoft Office PowerPoint</Application>
  <PresentationFormat>Presentación en pantalla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13</cp:revision>
  <dcterms:created xsi:type="dcterms:W3CDTF">2014-10-24T15:16:24Z</dcterms:created>
  <dcterms:modified xsi:type="dcterms:W3CDTF">2014-10-24T17:19:17Z</dcterms:modified>
</cp:coreProperties>
</file>