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letter"/>
  <p:notesSz cx="6858000" cy="9144000"/>
  <p:defaultTextStyle>
    <a:defPPr>
      <a:defRPr lang="es-MX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2" autoAdjust="0"/>
    <p:restoredTop sz="94660"/>
  </p:normalViewPr>
  <p:slideViewPr>
    <p:cSldViewPr>
      <p:cViewPr varScale="1">
        <p:scale>
          <a:sx n="65" d="100"/>
          <a:sy n="65" d="100"/>
        </p:scale>
        <p:origin x="-804" y="-10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1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7779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71137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0168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86259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0078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71751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3500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7481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040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05852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996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E4950-C4CE-44F2-A87F-3DA6DEA322E2}" type="datetimeFigureOut">
              <a:rPr lang="es-MX" smtClean="0"/>
              <a:pPr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1870-1E44-4B9E-96E0-50BA6BE010E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5923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7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1" indent="-228567" algn="l" defTabSz="914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7" algn="l" defTabSz="914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3214670" y="291065"/>
            <a:ext cx="3571908" cy="6424083"/>
            <a:chOff x="5834466" y="240261"/>
            <a:chExt cx="3282292" cy="6424083"/>
          </a:xfrm>
        </p:grpSpPr>
        <p:sp>
          <p:nvSpPr>
            <p:cNvPr id="12" name="1 Título"/>
            <p:cNvSpPr txBox="1">
              <a:spLocks/>
            </p:cNvSpPr>
            <p:nvPr/>
          </p:nvSpPr>
          <p:spPr>
            <a:xfrm>
              <a:off x="5834466" y="240261"/>
              <a:ext cx="950698" cy="45352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CALIDAD Y  EFICIENCIA  GASTO GBNO.</a:t>
              </a:r>
              <a:endParaRPr lang="es-MX" sz="1100" dirty="0"/>
            </a:p>
          </p:txBody>
        </p:sp>
        <p:sp>
          <p:nvSpPr>
            <p:cNvPr id="13" name="1 Título"/>
            <p:cNvSpPr txBox="1">
              <a:spLocks/>
            </p:cNvSpPr>
            <p:nvPr/>
          </p:nvSpPr>
          <p:spPr>
            <a:xfrm>
              <a:off x="5834467" y="1398704"/>
              <a:ext cx="950698" cy="4535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000" dirty="0" smtClean="0"/>
                <a:t>CICLO.</a:t>
              </a:r>
              <a:endParaRPr lang="es-MX" sz="1000" dirty="0"/>
            </a:p>
          </p:txBody>
        </p:sp>
        <p:sp>
          <p:nvSpPr>
            <p:cNvPr id="14" name="1 Título"/>
            <p:cNvSpPr txBox="1">
              <a:spLocks/>
            </p:cNvSpPr>
            <p:nvPr/>
          </p:nvSpPr>
          <p:spPr>
            <a:xfrm>
              <a:off x="5834467" y="3639047"/>
              <a:ext cx="950698" cy="4535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CONSIDERACIONES.</a:t>
              </a:r>
              <a:endParaRPr lang="es-MX" sz="1100" dirty="0"/>
            </a:p>
          </p:txBody>
        </p:sp>
        <p:sp>
          <p:nvSpPr>
            <p:cNvPr id="15" name="1 Título"/>
            <p:cNvSpPr txBox="1">
              <a:spLocks/>
            </p:cNvSpPr>
            <p:nvPr/>
          </p:nvSpPr>
          <p:spPr>
            <a:xfrm>
              <a:off x="5900113" y="4782055"/>
              <a:ext cx="950698" cy="4535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PROVEE </a:t>
              </a:r>
              <a:endParaRPr lang="es-MX" sz="1100" dirty="0"/>
            </a:p>
          </p:txBody>
        </p:sp>
        <p:sp>
          <p:nvSpPr>
            <p:cNvPr id="16" name="1 Título"/>
            <p:cNvSpPr txBox="1">
              <a:spLocks/>
            </p:cNvSpPr>
            <p:nvPr/>
          </p:nvSpPr>
          <p:spPr>
            <a:xfrm>
              <a:off x="5900113" y="5735650"/>
              <a:ext cx="950698" cy="4535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PROVEE</a:t>
              </a:r>
              <a:endParaRPr lang="es-MX" sz="1100" dirty="0"/>
            </a:p>
          </p:txBody>
        </p:sp>
        <p:sp>
          <p:nvSpPr>
            <p:cNvPr id="17" name="1 Título"/>
            <p:cNvSpPr txBox="1">
              <a:spLocks/>
            </p:cNvSpPr>
            <p:nvPr/>
          </p:nvSpPr>
          <p:spPr>
            <a:xfrm>
              <a:off x="7672554" y="240261"/>
              <a:ext cx="1444204" cy="4753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DISTRIBUTIVA Y OPERATIVAMENTE</a:t>
              </a:r>
              <a:endParaRPr lang="es-MX" sz="1100" dirty="0"/>
            </a:p>
          </p:txBody>
        </p:sp>
        <p:sp>
          <p:nvSpPr>
            <p:cNvPr id="19" name="1 Título"/>
            <p:cNvSpPr txBox="1">
              <a:spLocks/>
            </p:cNvSpPr>
            <p:nvPr/>
          </p:nvSpPr>
          <p:spPr>
            <a:xfrm>
              <a:off x="7690709" y="884382"/>
              <a:ext cx="1426048" cy="22676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PLANEACION</a:t>
              </a:r>
              <a:endParaRPr lang="es-MX" sz="1100" dirty="0"/>
            </a:p>
          </p:txBody>
        </p:sp>
        <p:sp>
          <p:nvSpPr>
            <p:cNvPr id="20" name="1 Título"/>
            <p:cNvSpPr txBox="1">
              <a:spLocks/>
            </p:cNvSpPr>
            <p:nvPr/>
          </p:nvSpPr>
          <p:spPr>
            <a:xfrm>
              <a:off x="7690710" y="1188519"/>
              <a:ext cx="1426048" cy="22676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050" dirty="0" smtClean="0"/>
                <a:t>PROGRAMACION</a:t>
              </a:r>
              <a:endParaRPr lang="es-MX" sz="1050" dirty="0"/>
            </a:p>
          </p:txBody>
        </p:sp>
        <p:sp>
          <p:nvSpPr>
            <p:cNvPr id="21" name="1 Título"/>
            <p:cNvSpPr txBox="1">
              <a:spLocks/>
            </p:cNvSpPr>
            <p:nvPr/>
          </p:nvSpPr>
          <p:spPr>
            <a:xfrm>
              <a:off x="7672555" y="1449370"/>
              <a:ext cx="1444203" cy="25166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050" dirty="0" smtClean="0"/>
                <a:t>PRESUPUESTACION</a:t>
              </a:r>
              <a:endParaRPr lang="es-MX" sz="1050" dirty="0"/>
            </a:p>
          </p:txBody>
        </p:sp>
        <p:sp>
          <p:nvSpPr>
            <p:cNvPr id="22" name="1 Título"/>
            <p:cNvSpPr txBox="1">
              <a:spLocks/>
            </p:cNvSpPr>
            <p:nvPr/>
          </p:nvSpPr>
          <p:spPr>
            <a:xfrm>
              <a:off x="7690710" y="2020874"/>
              <a:ext cx="1426048" cy="22676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CONTROL</a:t>
              </a:r>
              <a:endParaRPr lang="es-MX" sz="1100" dirty="0"/>
            </a:p>
          </p:txBody>
        </p:sp>
        <p:sp>
          <p:nvSpPr>
            <p:cNvPr id="23" name="1 Título"/>
            <p:cNvSpPr txBox="1">
              <a:spLocks/>
            </p:cNvSpPr>
            <p:nvPr/>
          </p:nvSpPr>
          <p:spPr>
            <a:xfrm>
              <a:off x="7690710" y="2306627"/>
              <a:ext cx="1426048" cy="28575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SEGUIMIENTO</a:t>
              </a:r>
              <a:endParaRPr lang="es-MX" sz="1100" dirty="0"/>
            </a:p>
          </p:txBody>
        </p:sp>
        <p:sp>
          <p:nvSpPr>
            <p:cNvPr id="24" name="1 Título"/>
            <p:cNvSpPr txBox="1">
              <a:spLocks/>
            </p:cNvSpPr>
            <p:nvPr/>
          </p:nvSpPr>
          <p:spPr>
            <a:xfrm>
              <a:off x="7690710" y="2663816"/>
              <a:ext cx="1426048" cy="22676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EVALUACION</a:t>
              </a:r>
              <a:endParaRPr lang="es-MX" sz="1100" dirty="0"/>
            </a:p>
          </p:txBody>
        </p:sp>
        <p:sp>
          <p:nvSpPr>
            <p:cNvPr id="25" name="1 Título"/>
            <p:cNvSpPr txBox="1">
              <a:spLocks/>
            </p:cNvSpPr>
            <p:nvPr/>
          </p:nvSpPr>
          <p:spPr>
            <a:xfrm>
              <a:off x="7690710" y="2949568"/>
              <a:ext cx="1426048" cy="22676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RENDICION DE CTAS.</a:t>
              </a:r>
              <a:endParaRPr lang="es-MX" sz="1100" dirty="0"/>
            </a:p>
          </p:txBody>
        </p:sp>
        <p:sp>
          <p:nvSpPr>
            <p:cNvPr id="26" name="1 Título"/>
            <p:cNvSpPr txBox="1">
              <a:spLocks/>
            </p:cNvSpPr>
            <p:nvPr/>
          </p:nvSpPr>
          <p:spPr>
            <a:xfrm>
              <a:off x="7672554" y="3235320"/>
              <a:ext cx="1444204" cy="23921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TRANSPARENCIA</a:t>
              </a:r>
              <a:endParaRPr lang="es-MX" sz="1100" dirty="0"/>
            </a:p>
          </p:txBody>
        </p:sp>
        <p:sp>
          <p:nvSpPr>
            <p:cNvPr id="27" name="1 Título"/>
            <p:cNvSpPr txBox="1">
              <a:spLocks/>
            </p:cNvSpPr>
            <p:nvPr/>
          </p:nvSpPr>
          <p:spPr>
            <a:xfrm>
              <a:off x="7672554" y="3592510"/>
              <a:ext cx="1444204" cy="5249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INDICADORES  ESTRATÉGICOS Y DE GESTIÓN </a:t>
              </a:r>
              <a:endParaRPr lang="es-MX" sz="1100" dirty="0"/>
            </a:p>
          </p:txBody>
        </p:sp>
        <p:sp>
          <p:nvSpPr>
            <p:cNvPr id="28" name="1 Título"/>
            <p:cNvSpPr txBox="1">
              <a:spLocks/>
            </p:cNvSpPr>
            <p:nvPr/>
          </p:nvSpPr>
          <p:spPr>
            <a:xfrm>
              <a:off x="7672554" y="4164014"/>
              <a:ext cx="1444204" cy="5000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050" dirty="0" smtClean="0"/>
                <a:t>METAS DE LOS PROGRAMAS PRESUPUESTARIOS</a:t>
              </a:r>
              <a:endParaRPr lang="es-MX" sz="1050" dirty="0"/>
            </a:p>
          </p:txBody>
        </p:sp>
        <p:sp>
          <p:nvSpPr>
            <p:cNvPr id="29" name="1 Título"/>
            <p:cNvSpPr txBox="1">
              <a:spLocks/>
            </p:cNvSpPr>
            <p:nvPr/>
          </p:nvSpPr>
          <p:spPr>
            <a:xfrm>
              <a:off x="7672553" y="4735518"/>
              <a:ext cx="1444205" cy="5000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INFN. Y DATOS SOBRE RESULTADOS.</a:t>
              </a:r>
              <a:endParaRPr lang="es-MX" sz="1100" dirty="0"/>
            </a:p>
          </p:txBody>
        </p:sp>
        <p:sp>
          <p:nvSpPr>
            <p:cNvPr id="30" name="1 Título"/>
            <p:cNvSpPr txBox="1">
              <a:spLocks/>
            </p:cNvSpPr>
            <p:nvPr/>
          </p:nvSpPr>
          <p:spPr>
            <a:xfrm>
              <a:off x="7672553" y="5307022"/>
              <a:ext cx="1444205" cy="5000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COMPARACIÓN ENTRE LO OBSERVADO Y LO ESPERADO</a:t>
              </a:r>
              <a:endParaRPr lang="es-MX" sz="1100" dirty="0"/>
            </a:p>
          </p:txBody>
        </p:sp>
        <p:sp>
          <p:nvSpPr>
            <p:cNvPr id="31" name="1 Título"/>
            <p:cNvSpPr txBox="1">
              <a:spLocks/>
            </p:cNvSpPr>
            <p:nvPr/>
          </p:nvSpPr>
          <p:spPr>
            <a:xfrm>
              <a:off x="7672553" y="6378592"/>
              <a:ext cx="1444205" cy="2857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MEJORAMIENTO DE POLITICAS </a:t>
              </a:r>
              <a:endParaRPr lang="es-MX" sz="1100" dirty="0"/>
            </a:p>
          </p:txBody>
        </p:sp>
        <p:cxnSp>
          <p:nvCxnSpPr>
            <p:cNvPr id="35" name="34 Conector recto"/>
            <p:cNvCxnSpPr>
              <a:stCxn id="17" idx="1"/>
              <a:endCxn id="17" idx="1"/>
            </p:cNvCxnSpPr>
            <p:nvPr/>
          </p:nvCxnSpPr>
          <p:spPr>
            <a:xfrm rot="10800000">
              <a:off x="7672554" y="477911"/>
              <a:ext cx="145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>
              <a:stCxn id="12" idx="3"/>
              <a:endCxn id="17" idx="1"/>
            </p:cNvCxnSpPr>
            <p:nvPr/>
          </p:nvCxnSpPr>
          <p:spPr>
            <a:xfrm>
              <a:off x="6785170" y="467026"/>
              <a:ext cx="887384" cy="10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>
              <a:stCxn id="19" idx="1"/>
              <a:endCxn id="13" idx="3"/>
            </p:cNvCxnSpPr>
            <p:nvPr/>
          </p:nvCxnSpPr>
          <p:spPr>
            <a:xfrm rot="10800000" flipV="1">
              <a:off x="6785171" y="997763"/>
              <a:ext cx="905539" cy="627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>
              <a:stCxn id="20" idx="1"/>
              <a:endCxn id="13" idx="3"/>
            </p:cNvCxnSpPr>
            <p:nvPr/>
          </p:nvCxnSpPr>
          <p:spPr>
            <a:xfrm rot="10800000" flipV="1">
              <a:off x="6785171" y="1301901"/>
              <a:ext cx="905539" cy="323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>
              <a:stCxn id="21" idx="1"/>
              <a:endCxn id="13" idx="3"/>
            </p:cNvCxnSpPr>
            <p:nvPr/>
          </p:nvCxnSpPr>
          <p:spPr>
            <a:xfrm rot="10800000" flipV="1">
              <a:off x="6785172" y="1575203"/>
              <a:ext cx="887384" cy="50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1 Título"/>
            <p:cNvSpPr txBox="1">
              <a:spLocks/>
            </p:cNvSpPr>
            <p:nvPr/>
          </p:nvSpPr>
          <p:spPr>
            <a:xfrm>
              <a:off x="7672554" y="1735122"/>
              <a:ext cx="1444204" cy="25166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100" dirty="0" smtClean="0"/>
                <a:t>EJERCICIO</a:t>
              </a:r>
              <a:endParaRPr lang="es-MX" sz="1100" dirty="0"/>
            </a:p>
          </p:txBody>
        </p:sp>
        <p:cxnSp>
          <p:nvCxnSpPr>
            <p:cNvPr id="42" name="41 Conector recto"/>
            <p:cNvCxnSpPr>
              <a:stCxn id="41" idx="1"/>
              <a:endCxn id="13" idx="3"/>
            </p:cNvCxnSpPr>
            <p:nvPr/>
          </p:nvCxnSpPr>
          <p:spPr>
            <a:xfrm rot="10800000">
              <a:off x="6785171" y="1625469"/>
              <a:ext cx="887383" cy="235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>
              <a:stCxn id="22" idx="1"/>
              <a:endCxn id="13" idx="3"/>
            </p:cNvCxnSpPr>
            <p:nvPr/>
          </p:nvCxnSpPr>
          <p:spPr>
            <a:xfrm rot="10800000">
              <a:off x="6785171" y="1625470"/>
              <a:ext cx="905539" cy="508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>
              <a:stCxn id="23" idx="1"/>
              <a:endCxn id="13" idx="3"/>
            </p:cNvCxnSpPr>
            <p:nvPr/>
          </p:nvCxnSpPr>
          <p:spPr>
            <a:xfrm rot="10800000">
              <a:off x="6785171" y="1625469"/>
              <a:ext cx="905539" cy="824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>
              <a:stCxn id="24" idx="1"/>
              <a:endCxn id="13" idx="3"/>
            </p:cNvCxnSpPr>
            <p:nvPr/>
          </p:nvCxnSpPr>
          <p:spPr>
            <a:xfrm rot="10800000">
              <a:off x="6785171" y="1625470"/>
              <a:ext cx="905539" cy="1151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>
              <a:stCxn id="25" idx="1"/>
              <a:endCxn id="13" idx="3"/>
            </p:cNvCxnSpPr>
            <p:nvPr/>
          </p:nvCxnSpPr>
          <p:spPr>
            <a:xfrm rot="10800000">
              <a:off x="6785171" y="1625470"/>
              <a:ext cx="905539" cy="1437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stCxn id="26" idx="1"/>
              <a:endCxn id="13" idx="3"/>
            </p:cNvCxnSpPr>
            <p:nvPr/>
          </p:nvCxnSpPr>
          <p:spPr>
            <a:xfrm rot="10800000">
              <a:off x="6785171" y="1625470"/>
              <a:ext cx="887383" cy="1729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>
              <a:stCxn id="27" idx="1"/>
              <a:endCxn id="14" idx="3"/>
            </p:cNvCxnSpPr>
            <p:nvPr/>
          </p:nvCxnSpPr>
          <p:spPr>
            <a:xfrm rot="10800000" flipV="1">
              <a:off x="6785171" y="3854994"/>
              <a:ext cx="887383" cy="10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>
              <a:stCxn id="28" idx="1"/>
              <a:endCxn id="14" idx="3"/>
            </p:cNvCxnSpPr>
            <p:nvPr/>
          </p:nvCxnSpPr>
          <p:spPr>
            <a:xfrm rot="10800000">
              <a:off x="6785171" y="3865813"/>
              <a:ext cx="887383" cy="548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>
              <a:stCxn id="29" idx="1"/>
              <a:endCxn id="15" idx="3"/>
            </p:cNvCxnSpPr>
            <p:nvPr/>
          </p:nvCxnSpPr>
          <p:spPr>
            <a:xfrm rot="10800000" flipV="1">
              <a:off x="6850817" y="4985550"/>
              <a:ext cx="821736" cy="23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1 Título"/>
            <p:cNvSpPr txBox="1">
              <a:spLocks/>
            </p:cNvSpPr>
            <p:nvPr/>
          </p:nvSpPr>
          <p:spPr>
            <a:xfrm>
              <a:off x="7672553" y="5878526"/>
              <a:ext cx="1444205" cy="4286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alpha val="91000"/>
                </a:schemeClr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1050" dirty="0" smtClean="0"/>
                <a:t>NVO. MODELO PARA LA ASIGNACIÓN DE RECURSOS</a:t>
              </a:r>
              <a:endParaRPr lang="es-MX" sz="1050" dirty="0"/>
            </a:p>
          </p:txBody>
        </p:sp>
        <p:cxnSp>
          <p:nvCxnSpPr>
            <p:cNvPr id="52" name="51 Conector recto"/>
            <p:cNvCxnSpPr>
              <a:stCxn id="30" idx="1"/>
              <a:endCxn id="15" idx="3"/>
            </p:cNvCxnSpPr>
            <p:nvPr/>
          </p:nvCxnSpPr>
          <p:spPr>
            <a:xfrm rot="10800000">
              <a:off x="6850817" y="5008821"/>
              <a:ext cx="821736" cy="548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>
              <a:stCxn id="31" idx="1"/>
              <a:endCxn id="179" idx="3"/>
            </p:cNvCxnSpPr>
            <p:nvPr/>
          </p:nvCxnSpPr>
          <p:spPr>
            <a:xfrm rot="10800000">
              <a:off x="6850819" y="6509018"/>
              <a:ext cx="821735" cy="12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1 Título"/>
          <p:cNvSpPr txBox="1">
            <a:spLocks/>
          </p:cNvSpPr>
          <p:nvPr/>
        </p:nvSpPr>
        <p:spPr>
          <a:xfrm>
            <a:off x="1213747" y="2152761"/>
            <a:ext cx="572171" cy="506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alpha val="91000"/>
              </a:schemeClr>
            </a:solidFill>
          </a:ln>
        </p:spPr>
        <p:txBody>
          <a:bodyPr vert="horz" lIns="91427" tIns="45713" rIns="91427" bIns="45713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800" dirty="0" smtClean="0"/>
              <a:t>ORIENTACION A RESULTADOS</a:t>
            </a:r>
            <a:endParaRPr lang="es-MX" sz="800" dirty="0"/>
          </a:p>
        </p:txBody>
      </p:sp>
      <p:sp>
        <p:nvSpPr>
          <p:cNvPr id="66" name="1 Título"/>
          <p:cNvSpPr txBox="1">
            <a:spLocks/>
          </p:cNvSpPr>
          <p:nvPr/>
        </p:nvSpPr>
        <p:spPr>
          <a:xfrm>
            <a:off x="1171517" y="3573016"/>
            <a:ext cx="614401" cy="5064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alpha val="91000"/>
              </a:schemeClr>
            </a:solidFill>
          </a:ln>
        </p:spPr>
        <p:txBody>
          <a:bodyPr vert="horz" lIns="91427" tIns="45713" rIns="91427" bIns="45713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800" dirty="0" err="1" smtClean="0"/>
              <a:t>PbR</a:t>
            </a:r>
            <a:endParaRPr lang="es-MX" sz="800" dirty="0"/>
          </a:p>
        </p:txBody>
      </p:sp>
      <p:cxnSp>
        <p:nvCxnSpPr>
          <p:cNvPr id="79" name="78 Conector recto"/>
          <p:cNvCxnSpPr>
            <a:endCxn id="64" idx="2"/>
          </p:cNvCxnSpPr>
          <p:nvPr/>
        </p:nvCxnSpPr>
        <p:spPr>
          <a:xfrm rot="16200000" flipV="1">
            <a:off x="1053507" y="3105574"/>
            <a:ext cx="913768" cy="2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>
            <a:stCxn id="64" idx="3"/>
            <a:endCxn id="12" idx="1"/>
          </p:cNvCxnSpPr>
          <p:nvPr/>
        </p:nvCxnSpPr>
        <p:spPr>
          <a:xfrm flipV="1">
            <a:off x="1785918" y="517830"/>
            <a:ext cx="1428757" cy="188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66" idx="3"/>
            <a:endCxn id="13" idx="1"/>
          </p:cNvCxnSpPr>
          <p:nvPr/>
        </p:nvCxnSpPr>
        <p:spPr>
          <a:xfrm flipV="1">
            <a:off x="1785918" y="1676273"/>
            <a:ext cx="1428758" cy="214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"/>
          <p:cNvCxnSpPr>
            <a:stCxn id="66" idx="3"/>
            <a:endCxn id="15" idx="1"/>
          </p:cNvCxnSpPr>
          <p:nvPr/>
        </p:nvCxnSpPr>
        <p:spPr>
          <a:xfrm>
            <a:off x="1785918" y="3826260"/>
            <a:ext cx="1500196" cy="12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"/>
          <p:cNvCxnSpPr>
            <a:stCxn id="66" idx="3"/>
            <a:endCxn id="16" idx="1"/>
          </p:cNvCxnSpPr>
          <p:nvPr/>
        </p:nvCxnSpPr>
        <p:spPr>
          <a:xfrm>
            <a:off x="1785918" y="3826260"/>
            <a:ext cx="1500196" cy="218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"/>
          <p:cNvCxnSpPr>
            <a:stCxn id="66" idx="3"/>
            <a:endCxn id="14" idx="1"/>
          </p:cNvCxnSpPr>
          <p:nvPr/>
        </p:nvCxnSpPr>
        <p:spPr>
          <a:xfrm>
            <a:off x="1785918" y="3826260"/>
            <a:ext cx="1428758" cy="9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"/>
          <p:cNvCxnSpPr>
            <a:stCxn id="16" idx="3"/>
            <a:endCxn id="51" idx="1"/>
          </p:cNvCxnSpPr>
          <p:nvPr/>
        </p:nvCxnSpPr>
        <p:spPr>
          <a:xfrm>
            <a:off x="4320699" y="6013219"/>
            <a:ext cx="894243" cy="130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1 Título"/>
          <p:cNvSpPr txBox="1">
            <a:spLocks/>
          </p:cNvSpPr>
          <p:nvPr/>
        </p:nvSpPr>
        <p:spPr>
          <a:xfrm>
            <a:off x="3286116" y="6333057"/>
            <a:ext cx="1034585" cy="45352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alpha val="91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100" dirty="0" smtClean="0"/>
              <a:t>APOYA</a:t>
            </a:r>
            <a:endParaRPr lang="es-MX" sz="1100" dirty="0"/>
          </a:p>
        </p:txBody>
      </p:sp>
      <p:sp>
        <p:nvSpPr>
          <p:cNvPr id="57" name="1 Título"/>
          <p:cNvSpPr txBox="1">
            <a:spLocks/>
          </p:cNvSpPr>
          <p:nvPr/>
        </p:nvSpPr>
        <p:spPr>
          <a:xfrm rot="16200000">
            <a:off x="-2195933" y="2981696"/>
            <a:ext cx="5345400" cy="5249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alpha val="91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ORIENTACIÓN A RESULTADOS 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xmlns="" val="727524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70</Words>
  <Application>Microsoft Office PowerPoint</Application>
  <PresentationFormat>Carta (216 x 279 mm)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PRESUPUESTOS APRETADOS</dc:title>
  <dc:creator>CRISTIAN GARCIA</dc:creator>
  <cp:lastModifiedBy>castillo</cp:lastModifiedBy>
  <cp:revision>23</cp:revision>
  <dcterms:created xsi:type="dcterms:W3CDTF">2015-03-31T20:39:09Z</dcterms:created>
  <dcterms:modified xsi:type="dcterms:W3CDTF">2015-04-01T02:56:27Z</dcterms:modified>
</cp:coreProperties>
</file>