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2B100-6506-494B-8869-9BDC8B294806}" type="datetimeFigureOut">
              <a:rPr lang="es-ES" smtClean="0"/>
              <a:pPr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083BA-AB57-4831-B73C-A488937F249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http://iapchiapas.org.mx/wp-content/uploads/2013/07/EEL_2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359" y="142852"/>
            <a:ext cx="5805281" cy="301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57158" y="3500438"/>
            <a:ext cx="842968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TRABAJO: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s-ES" sz="16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CUADRO SINOPTICO POLITICAS </a:t>
            </a:r>
            <a:r>
              <a:rPr lang="es-ES" sz="16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PUBLICAS  (ACT. 5)</a:t>
            </a:r>
            <a:endParaRPr lang="es-ES" sz="16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ASIGNATURA: ANALISIS Y DISE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Ñ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 DE POLITICAS PUBLICAS.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MAESTRO: DRA. C. ODALYS PE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Ñ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ATE LOPEZ.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ALUMNO: MAYOR ING. SANTIAGO OSCAR CCASTILLO CALDERON.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FECHA DE ENTREGA: 11 DE MAYO 2015.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			Tapachula., Chis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brir llave"/>
          <p:cNvSpPr/>
          <p:nvPr/>
        </p:nvSpPr>
        <p:spPr>
          <a:xfrm>
            <a:off x="1071538" y="357166"/>
            <a:ext cx="928694" cy="62151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1406" y="3071810"/>
            <a:ext cx="1566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POLITICAS </a:t>
            </a:r>
          </a:p>
          <a:p>
            <a:r>
              <a:rPr lang="es-ES" sz="2400" b="1" dirty="0" smtClean="0"/>
              <a:t>PUBLICAS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6" name="5 Abrir llave"/>
          <p:cNvSpPr/>
          <p:nvPr/>
        </p:nvSpPr>
        <p:spPr>
          <a:xfrm>
            <a:off x="3143240" y="357166"/>
            <a:ext cx="285752" cy="20717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Abrir llave"/>
          <p:cNvSpPr/>
          <p:nvPr/>
        </p:nvSpPr>
        <p:spPr>
          <a:xfrm>
            <a:off x="3071802" y="2571744"/>
            <a:ext cx="357190" cy="1928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Abrir llave"/>
          <p:cNvSpPr/>
          <p:nvPr/>
        </p:nvSpPr>
        <p:spPr>
          <a:xfrm>
            <a:off x="3000364" y="4643446"/>
            <a:ext cx="428628" cy="1928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643042" y="1142984"/>
            <a:ext cx="145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EVALUACION.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714480" y="3000372"/>
            <a:ext cx="1508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 ESTUDIOS</a:t>
            </a:r>
          </a:p>
          <a:p>
            <a:r>
              <a:rPr lang="es-ES" dirty="0"/>
              <a:t> </a:t>
            </a:r>
            <a:r>
              <a:rPr lang="es-ES" dirty="0" smtClean="0"/>
              <a:t>       DE </a:t>
            </a:r>
          </a:p>
          <a:p>
            <a:r>
              <a:rPr lang="es-ES" dirty="0" smtClean="0"/>
              <a:t>FACTIBILIDAD.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795442" y="5274246"/>
            <a:ext cx="1309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PANORAMA</a:t>
            </a:r>
          </a:p>
          <a:p>
            <a:r>
              <a:rPr lang="es-ES" dirty="0" smtClean="0"/>
              <a:t>   MEXICO</a:t>
            </a:r>
            <a:r>
              <a:rPr lang="es-ES" sz="1600" dirty="0" smtClean="0"/>
              <a:t>.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643306" y="439333"/>
            <a:ext cx="3065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Análisis de excedentes </a:t>
            </a:r>
          </a:p>
          <a:p>
            <a:r>
              <a:rPr lang="es-ES" dirty="0" smtClean="0"/>
              <a:t> de productividad.</a:t>
            </a:r>
          </a:p>
          <a:p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Balances sociales.</a:t>
            </a:r>
          </a:p>
          <a:p>
            <a:pPr>
              <a:buFontTx/>
              <a:buChar char="-"/>
            </a:pPr>
            <a:endParaRPr lang="es-ES" dirty="0" smtClean="0"/>
          </a:p>
          <a:p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Estudios </a:t>
            </a:r>
            <a:r>
              <a:rPr lang="es-ES" dirty="0" err="1" smtClean="0"/>
              <a:t>coasiexperimentales</a:t>
            </a:r>
            <a:r>
              <a:rPr lang="es-ES" dirty="0" smtClean="0"/>
              <a:t>.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929058" y="2428868"/>
            <a:ext cx="2061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Permite comparar diferentes  </a:t>
            </a:r>
            <a:r>
              <a:rPr lang="es-ES" dirty="0" err="1" smtClean="0"/>
              <a:t>proyec</a:t>
            </a:r>
            <a:r>
              <a:rPr lang="es-ES" dirty="0" smtClean="0"/>
              <a:t>- tos, para </a:t>
            </a:r>
            <a:r>
              <a:rPr lang="es-ES" dirty="0" err="1" smtClean="0"/>
              <a:t>seleccio</a:t>
            </a:r>
            <a:r>
              <a:rPr lang="es-ES" dirty="0" smtClean="0"/>
              <a:t>—</a:t>
            </a:r>
          </a:p>
          <a:p>
            <a:r>
              <a:rPr lang="es-ES" dirty="0" err="1" smtClean="0"/>
              <a:t>nar</a:t>
            </a:r>
            <a:r>
              <a:rPr lang="es-ES" dirty="0" smtClean="0"/>
              <a:t> el mejor.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3643306" y="4572008"/>
            <a:ext cx="31297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Desempleo.</a:t>
            </a:r>
          </a:p>
          <a:p>
            <a:pPr>
              <a:buFontTx/>
              <a:buChar char="-"/>
            </a:pPr>
            <a:r>
              <a:rPr lang="es-ES" dirty="0" smtClean="0"/>
              <a:t>Bajo nivel académico.</a:t>
            </a:r>
          </a:p>
          <a:p>
            <a:r>
              <a:rPr lang="es-ES" dirty="0" smtClean="0"/>
              <a:t>- Inseguridad.</a:t>
            </a:r>
          </a:p>
          <a:p>
            <a:r>
              <a:rPr lang="es-ES" dirty="0" smtClean="0"/>
              <a:t>- inmigración.</a:t>
            </a:r>
          </a:p>
          <a:p>
            <a:pPr>
              <a:buFontTx/>
              <a:buChar char="-"/>
            </a:pPr>
            <a:r>
              <a:rPr lang="es-ES" dirty="0" smtClean="0"/>
              <a:t>Medioambiente.</a:t>
            </a:r>
          </a:p>
          <a:p>
            <a:pPr>
              <a:buFontTx/>
              <a:buChar char="-"/>
            </a:pPr>
            <a:r>
              <a:rPr lang="es-ES" dirty="0" smtClean="0"/>
              <a:t>Incierto panorama económico.</a:t>
            </a:r>
          </a:p>
          <a:p>
            <a:pPr>
              <a:buFontTx/>
              <a:buChar char="-"/>
            </a:pPr>
            <a:r>
              <a:rPr lang="es-ES" dirty="0" smtClean="0"/>
              <a:t>Reformas de estado.</a:t>
            </a:r>
            <a:endParaRPr lang="es-ES" dirty="0"/>
          </a:p>
        </p:txBody>
      </p:sp>
      <p:sp>
        <p:nvSpPr>
          <p:cNvPr id="19" name="18 Abrir llave"/>
          <p:cNvSpPr/>
          <p:nvPr/>
        </p:nvSpPr>
        <p:spPr>
          <a:xfrm>
            <a:off x="6572264" y="357166"/>
            <a:ext cx="285752" cy="20717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6929454" y="1005472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Combinar con análisis “antes- después”</a:t>
            </a:r>
            <a:endParaRPr lang="es-ES" dirty="0"/>
          </a:p>
        </p:txBody>
      </p:sp>
      <p:sp>
        <p:nvSpPr>
          <p:cNvPr id="24" name="23 Abrir llave"/>
          <p:cNvSpPr/>
          <p:nvPr/>
        </p:nvSpPr>
        <p:spPr>
          <a:xfrm>
            <a:off x="6572264" y="2571744"/>
            <a:ext cx="285752" cy="20717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Abrir llave"/>
          <p:cNvSpPr/>
          <p:nvPr/>
        </p:nvSpPr>
        <p:spPr>
          <a:xfrm>
            <a:off x="3643306" y="2571744"/>
            <a:ext cx="285752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Abrir llave"/>
          <p:cNvSpPr/>
          <p:nvPr/>
        </p:nvSpPr>
        <p:spPr>
          <a:xfrm>
            <a:off x="3643306" y="3643314"/>
            <a:ext cx="260033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3929058" y="3500438"/>
            <a:ext cx="1682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-eficiencia.</a:t>
            </a:r>
          </a:p>
          <a:p>
            <a:r>
              <a:rPr lang="es-ES" dirty="0" smtClean="0"/>
              <a:t>-Eficacia.</a:t>
            </a:r>
          </a:p>
          <a:p>
            <a:r>
              <a:rPr lang="es-ES" dirty="0" smtClean="0"/>
              <a:t>-Efectividad.</a:t>
            </a:r>
          </a:p>
          <a:p>
            <a:r>
              <a:rPr lang="es-ES" dirty="0" smtClean="0"/>
              <a:t>-Productividad.-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715140" y="2428868"/>
            <a:ext cx="2428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-política y económica.</a:t>
            </a:r>
          </a:p>
          <a:p>
            <a:r>
              <a:rPr lang="es-ES" dirty="0" smtClean="0"/>
              <a:t>-turismo cultural.</a:t>
            </a:r>
          </a:p>
          <a:p>
            <a:r>
              <a:rPr lang="es-ES" dirty="0" smtClean="0"/>
              <a:t>-para el desarrollo de </a:t>
            </a:r>
          </a:p>
          <a:p>
            <a:r>
              <a:rPr lang="es-ES" dirty="0" smtClean="0"/>
              <a:t>  educación.</a:t>
            </a:r>
          </a:p>
          <a:p>
            <a:r>
              <a:rPr lang="es-ES" dirty="0" smtClean="0"/>
              <a:t>-cambio climático.</a:t>
            </a:r>
          </a:p>
          <a:p>
            <a:r>
              <a:rPr lang="es-ES" dirty="0" smtClean="0"/>
              <a:t>-políticas de seguridad.</a:t>
            </a:r>
          </a:p>
          <a:p>
            <a:r>
              <a:rPr lang="es-ES" dirty="0" smtClean="0"/>
              <a:t>-economía  informal.</a:t>
            </a:r>
          </a:p>
          <a:p>
            <a:r>
              <a:rPr lang="es-ES" dirty="0" smtClean="0"/>
              <a:t>-hidrológica y geológica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165</Words>
  <Application>Microsoft Office PowerPoint</Application>
  <PresentationFormat>Presentación en pantalla (4:3)</PresentationFormat>
  <Paragraphs>48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castillo</dc:creator>
  <cp:lastModifiedBy>castillo</cp:lastModifiedBy>
  <cp:revision>19</cp:revision>
  <dcterms:created xsi:type="dcterms:W3CDTF">2015-05-08T12:43:50Z</dcterms:created>
  <dcterms:modified xsi:type="dcterms:W3CDTF">2015-05-12T02:24:46Z</dcterms:modified>
</cp:coreProperties>
</file>