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04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867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795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63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623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79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837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266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948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979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044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AD715-165A-48CB-B5F8-ED81D6F9AF22}" type="datetimeFigureOut">
              <a:rPr lang="es-MX" smtClean="0"/>
              <a:t>24/10/2014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8C41A-67A7-461F-AE84-054DCCA208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45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encrypted-tbn3.gstatic.com/images?q=tbn:ANd9GcRSDPdY3OP8RgaF_A_FMQ9Z0KxrN4enCkdfwyGKQ-HOwRFy1LU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70" y="2462973"/>
            <a:ext cx="18288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cursa.ihmc.us/rid%3D1JKPTHL2R-RPNDT7-1038/1JKPRKCBYI50918ZIZRIx-cmapIx-storable%3Frid%3D1JKPTHL2R-RPNDT7-1038%26partName%3Dhtmljpeg?rid=1JKPTHL2R-RPNDT7-1038&amp;partName=html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18611"/>
            <a:ext cx="3522089" cy="229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images.slideplayer.es/1/97655/slides/slide_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4" y="64503"/>
            <a:ext cx="3096344" cy="232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379555" y="2825609"/>
            <a:ext cx="1656184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DESARROLLO ECONOMICO</a:t>
            </a:r>
            <a:endParaRPr lang="es-MX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tx2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1038" name="Picture 14" descr="http://www.monografias.com/trabajos88/educacion-ambiental-y-desarrollo-sostenible/image017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67" y="3923241"/>
            <a:ext cx="2218606" cy="1749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eumed.net/rev/ced/04/ama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963" y="440522"/>
            <a:ext cx="1895125" cy="173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grupoeducativo.cl/wp-content/uploads/2013/11/logos-instituciones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98" y="4578587"/>
            <a:ext cx="1618717" cy="18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www.proyectomesoamerica.org/joomla/images/Logos/logoCEPA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163" y="4958684"/>
            <a:ext cx="1162724" cy="142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lrelojdesol.files.wordpress.com/2012/11/actividadeseconc3b3micasysectoresdelaeconomc3ada1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586" y="3791479"/>
            <a:ext cx="3481784" cy="26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 flipV="1">
            <a:off x="5035739" y="2178993"/>
            <a:ext cx="649847" cy="646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4" idx="0"/>
          </p:cNvCxnSpPr>
          <p:nvPr/>
        </p:nvCxnSpPr>
        <p:spPr>
          <a:xfrm flipV="1">
            <a:off x="4207647" y="2178993"/>
            <a:ext cx="0" cy="646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2555776" y="2416997"/>
            <a:ext cx="837812" cy="4086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4" idx="1"/>
          </p:cNvCxnSpPr>
          <p:nvPr/>
        </p:nvCxnSpPr>
        <p:spPr>
          <a:xfrm flipH="1" flipV="1">
            <a:off x="2555776" y="3148774"/>
            <a:ext cx="823779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H="1">
            <a:off x="2254298" y="3471940"/>
            <a:ext cx="1125257" cy="74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211960" y="3471940"/>
            <a:ext cx="0" cy="8211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>
            <a:off x="5035739" y="3471940"/>
            <a:ext cx="544373" cy="3195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2098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lugen</dc:creator>
  <cp:lastModifiedBy>lugen</cp:lastModifiedBy>
  <cp:revision>4</cp:revision>
  <dcterms:created xsi:type="dcterms:W3CDTF">2014-10-25T03:57:10Z</dcterms:created>
  <dcterms:modified xsi:type="dcterms:W3CDTF">2014-10-25T04:47:06Z</dcterms:modified>
</cp:coreProperties>
</file>