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E319C-EB05-425D-A0CC-B3D172D92A7A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E5FE2842-E7E1-4B49-B3A3-7DE0EE0C878B}">
      <dgm:prSet phldrT="[Texto]" custT="1"/>
      <dgm:spPr/>
      <dgm:t>
        <a:bodyPr/>
        <a:lstStyle/>
        <a:p>
          <a:r>
            <a:rPr lang="es-MX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ECONOMIA REGIONAL EN MÉXICO </a:t>
          </a:r>
          <a:endParaRPr lang="es-MX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31DC1A-7C26-4A29-975E-A71910D92FF4}" type="parTrans" cxnId="{16BB8C8F-072F-405B-86C2-C9221C0D00AC}">
      <dgm:prSet/>
      <dgm:spPr/>
      <dgm:t>
        <a:bodyPr/>
        <a:lstStyle/>
        <a:p>
          <a:endParaRPr lang="es-MX"/>
        </a:p>
      </dgm:t>
    </dgm:pt>
    <dgm:pt modelId="{E35F98E6-978E-4912-97C2-EE503C479BDC}" type="sibTrans" cxnId="{16BB8C8F-072F-405B-86C2-C9221C0D00AC}">
      <dgm:prSet/>
      <dgm:spPr/>
      <dgm:t>
        <a:bodyPr/>
        <a:lstStyle/>
        <a:p>
          <a:endParaRPr lang="es-MX"/>
        </a:p>
      </dgm:t>
    </dgm:pt>
    <dgm:pt modelId="{8FE2239F-B871-4FC0-AB87-BCAF6C360F99}">
      <dgm:prSet phldrT="[Texto]"/>
      <dgm:spPr>
        <a:gradFill rotWithShape="0">
          <a:gsLst>
            <a:gs pos="0">
              <a:srgbClr val="7030A0"/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s-MX" dirty="0" smtClean="0"/>
            <a:t>Armoniza factores  </a:t>
          </a:r>
          <a:endParaRPr lang="es-MX" dirty="0"/>
        </a:p>
      </dgm:t>
    </dgm:pt>
    <dgm:pt modelId="{FA041EAB-8523-4116-A993-7D33A965C70C}" type="parTrans" cxnId="{79CAB4A5-0520-4CCC-810B-5C7151F6B193}">
      <dgm:prSet/>
      <dgm:spPr/>
      <dgm:t>
        <a:bodyPr/>
        <a:lstStyle/>
        <a:p>
          <a:endParaRPr lang="es-MX"/>
        </a:p>
      </dgm:t>
    </dgm:pt>
    <dgm:pt modelId="{0D4ECD46-673C-47DB-859D-AFF9833FC46D}" type="sibTrans" cxnId="{79CAB4A5-0520-4CCC-810B-5C7151F6B193}">
      <dgm:prSet/>
      <dgm:spPr/>
      <dgm:t>
        <a:bodyPr/>
        <a:lstStyle/>
        <a:p>
          <a:endParaRPr lang="es-MX"/>
        </a:p>
      </dgm:t>
    </dgm:pt>
    <dgm:pt modelId="{61333480-DF26-4314-AA27-EC906DD8240E}">
      <dgm:prSet phldrT="[Texto]"/>
      <dgm:spPr/>
      <dgm:t>
        <a:bodyPr/>
        <a:lstStyle/>
        <a:p>
          <a:r>
            <a:rPr lang="es-MX" dirty="0" smtClean="0"/>
            <a:t>Económico</a:t>
          </a:r>
        </a:p>
      </dgm:t>
    </dgm:pt>
    <dgm:pt modelId="{3DC5B94F-712E-42C4-B8FA-70E60FF49961}" type="parTrans" cxnId="{8C8690B7-AC57-4D49-9743-5B0E9E450C74}">
      <dgm:prSet/>
      <dgm:spPr/>
      <dgm:t>
        <a:bodyPr/>
        <a:lstStyle/>
        <a:p>
          <a:endParaRPr lang="es-MX"/>
        </a:p>
      </dgm:t>
    </dgm:pt>
    <dgm:pt modelId="{DE723AFE-1DD2-4F06-91D8-D0C914F25C18}" type="sibTrans" cxnId="{8C8690B7-AC57-4D49-9743-5B0E9E450C74}">
      <dgm:prSet/>
      <dgm:spPr/>
      <dgm:t>
        <a:bodyPr/>
        <a:lstStyle/>
        <a:p>
          <a:endParaRPr lang="es-MX"/>
        </a:p>
      </dgm:t>
    </dgm:pt>
    <dgm:pt modelId="{4E110875-2357-4BD7-B3FB-160FA42CEC2D}">
      <dgm:prSet phldrT="[Texto]"/>
      <dgm:spPr/>
      <dgm:t>
        <a:bodyPr/>
        <a:lstStyle/>
        <a:p>
          <a:r>
            <a:rPr lang="es-MX" dirty="0" err="1" smtClean="0"/>
            <a:t>Geografico</a:t>
          </a:r>
          <a:r>
            <a:rPr lang="es-MX" dirty="0" smtClean="0"/>
            <a:t> </a:t>
          </a:r>
          <a:endParaRPr lang="es-MX" dirty="0"/>
        </a:p>
      </dgm:t>
    </dgm:pt>
    <dgm:pt modelId="{4B61F6C3-CFE6-4C7A-A7B8-5632C2C0C4FA}" type="parTrans" cxnId="{B907C9B5-E2A7-4223-A066-8A800E07BB75}">
      <dgm:prSet/>
      <dgm:spPr/>
      <dgm:t>
        <a:bodyPr/>
        <a:lstStyle/>
        <a:p>
          <a:endParaRPr lang="es-MX"/>
        </a:p>
      </dgm:t>
    </dgm:pt>
    <dgm:pt modelId="{7B985C05-98FD-4D54-8038-9B9F8A7AB441}" type="sibTrans" cxnId="{B907C9B5-E2A7-4223-A066-8A800E07BB75}">
      <dgm:prSet/>
      <dgm:spPr/>
      <dgm:t>
        <a:bodyPr/>
        <a:lstStyle/>
        <a:p>
          <a:endParaRPr lang="es-MX"/>
        </a:p>
      </dgm:t>
    </dgm:pt>
    <dgm:pt modelId="{CD998864-E5F7-4FCA-9742-D1AD389BA228}">
      <dgm:prSet/>
      <dgm:spPr/>
      <dgm:t>
        <a:bodyPr/>
        <a:lstStyle/>
        <a:p>
          <a:r>
            <a:rPr lang="es-MX" dirty="0" smtClean="0"/>
            <a:t>Histórico-social </a:t>
          </a:r>
          <a:endParaRPr lang="es-MX" dirty="0"/>
        </a:p>
      </dgm:t>
    </dgm:pt>
    <dgm:pt modelId="{7629A120-53EC-4E0D-8167-149E224533F5}" type="sibTrans" cxnId="{E218053C-57C4-42A2-9CD8-2B3A2602C374}">
      <dgm:prSet/>
      <dgm:spPr/>
      <dgm:t>
        <a:bodyPr/>
        <a:lstStyle/>
        <a:p>
          <a:endParaRPr lang="es-MX"/>
        </a:p>
      </dgm:t>
    </dgm:pt>
    <dgm:pt modelId="{BE8DA932-DAAD-4800-9E9C-D98773F39984}" type="parTrans" cxnId="{E218053C-57C4-42A2-9CD8-2B3A2602C374}">
      <dgm:prSet/>
      <dgm:spPr/>
      <dgm:t>
        <a:bodyPr/>
        <a:lstStyle/>
        <a:p>
          <a:endParaRPr lang="es-MX"/>
        </a:p>
      </dgm:t>
    </dgm:pt>
    <dgm:pt modelId="{6B832147-4E6E-4FA1-8D8D-BB0D6618AAC8}">
      <dgm:prSet phldrT="[Texto]"/>
      <dgm:spPr>
        <a:gradFill rotWithShape="0">
          <a:gsLst>
            <a:gs pos="0">
              <a:srgbClr val="7030A0"/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s-MX" dirty="0" smtClean="0"/>
            <a:t>DET </a:t>
          </a:r>
          <a:endParaRPr lang="es-MX" dirty="0"/>
        </a:p>
      </dgm:t>
    </dgm:pt>
    <dgm:pt modelId="{E13113F1-A394-4B3B-960F-17654C5D5EAF}" type="sibTrans" cxnId="{C03708EA-0464-4AA9-9D10-E9A21B0C031E}">
      <dgm:prSet/>
      <dgm:spPr/>
      <dgm:t>
        <a:bodyPr/>
        <a:lstStyle/>
        <a:p>
          <a:endParaRPr lang="es-MX"/>
        </a:p>
      </dgm:t>
    </dgm:pt>
    <dgm:pt modelId="{3935CF85-2606-43E0-AA5E-EE6A0210266C}" type="parTrans" cxnId="{C03708EA-0464-4AA9-9D10-E9A21B0C031E}">
      <dgm:prSet/>
      <dgm:spPr/>
      <dgm:t>
        <a:bodyPr/>
        <a:lstStyle/>
        <a:p>
          <a:endParaRPr lang="es-MX"/>
        </a:p>
      </dgm:t>
    </dgm:pt>
    <dgm:pt modelId="{9A9078AA-FACD-459C-9DC6-BD889E37E749}">
      <dgm:prSet custT="1"/>
      <dgm:spPr/>
      <dgm:t>
        <a:bodyPr/>
        <a:lstStyle/>
        <a:p>
          <a:pPr algn="ctr"/>
          <a:r>
            <a:rPr lang="es-MX" sz="1400" dirty="0" smtClean="0"/>
            <a:t>Propósito colectivo del progreso material, equidad, sostenibilidad,  y movilizar recursos fiscales  endógenos.</a:t>
          </a:r>
        </a:p>
      </dgm:t>
    </dgm:pt>
    <dgm:pt modelId="{EF849C76-B9BD-4EA1-B5A6-AB152D91D66C}" type="sibTrans" cxnId="{FE1FFABE-05F2-42E1-9B98-3AEB1F6D04D5}">
      <dgm:prSet/>
      <dgm:spPr/>
      <dgm:t>
        <a:bodyPr/>
        <a:lstStyle/>
        <a:p>
          <a:endParaRPr lang="es-MX"/>
        </a:p>
      </dgm:t>
    </dgm:pt>
    <dgm:pt modelId="{8A2043FB-3B83-4899-BA1A-077767809103}" type="parTrans" cxnId="{FE1FFABE-05F2-42E1-9B98-3AEB1F6D04D5}">
      <dgm:prSet/>
      <dgm:spPr/>
      <dgm:t>
        <a:bodyPr/>
        <a:lstStyle/>
        <a:p>
          <a:endParaRPr lang="es-MX"/>
        </a:p>
      </dgm:t>
    </dgm:pt>
    <dgm:pt modelId="{66DCC64B-AA0E-4780-A4EA-4CD9983756A4}">
      <dgm:prSet custT="1"/>
      <dgm:spPr/>
      <dgm:t>
        <a:bodyPr/>
        <a:lstStyle/>
        <a:p>
          <a:r>
            <a:rPr lang="es-MX" sz="1400" dirty="0" smtClean="0"/>
            <a:t>Promoción y desarrollo de empresas</a:t>
          </a:r>
        </a:p>
        <a:p>
          <a:r>
            <a:rPr lang="es-MX" sz="1400" dirty="0" smtClean="0"/>
            <a:t>infraestructura  económica  básica</a:t>
          </a:r>
        </a:p>
        <a:p>
          <a:r>
            <a:rPr lang="es-MX" sz="1400" dirty="0" smtClean="0"/>
            <a:t> ordenamiento territorial</a:t>
          </a:r>
        </a:p>
      </dgm:t>
    </dgm:pt>
    <dgm:pt modelId="{890E8FF4-4243-426E-9F52-DC2FB649EA9E}" type="parTrans" cxnId="{263FAE04-D3F1-4649-8773-53ED4F48A2FB}">
      <dgm:prSet/>
      <dgm:spPr/>
      <dgm:t>
        <a:bodyPr/>
        <a:lstStyle/>
        <a:p>
          <a:endParaRPr lang="es-MX"/>
        </a:p>
      </dgm:t>
    </dgm:pt>
    <dgm:pt modelId="{2E5F1A1B-0763-4736-A411-44A1BAB7B52A}" type="sibTrans" cxnId="{263FAE04-D3F1-4649-8773-53ED4F48A2FB}">
      <dgm:prSet/>
      <dgm:spPr/>
      <dgm:t>
        <a:bodyPr/>
        <a:lstStyle/>
        <a:p>
          <a:endParaRPr lang="es-MX"/>
        </a:p>
      </dgm:t>
    </dgm:pt>
    <dgm:pt modelId="{9B45F5BB-6215-41E7-ACBB-01C04E48B8B1}">
      <dgm:prSet custT="1"/>
      <dgm:spPr/>
      <dgm:t>
        <a:bodyPr/>
        <a:lstStyle/>
        <a:p>
          <a:r>
            <a:rPr lang="es-MX" sz="1400" dirty="0" smtClean="0"/>
            <a:t>Estatal </a:t>
          </a:r>
          <a:endParaRPr lang="es-MX" sz="1400" dirty="0"/>
        </a:p>
      </dgm:t>
    </dgm:pt>
    <dgm:pt modelId="{73AAF841-32CB-458C-8893-DC611BD1D6CB}" type="parTrans" cxnId="{4148CB36-628F-4B06-811D-E34B347C3283}">
      <dgm:prSet/>
      <dgm:spPr/>
      <dgm:t>
        <a:bodyPr/>
        <a:lstStyle/>
        <a:p>
          <a:endParaRPr lang="es-MX"/>
        </a:p>
      </dgm:t>
    </dgm:pt>
    <dgm:pt modelId="{7B14C423-A257-4226-BE2F-AF2015A3C15C}" type="sibTrans" cxnId="{4148CB36-628F-4B06-811D-E34B347C3283}">
      <dgm:prSet/>
      <dgm:spPr/>
      <dgm:t>
        <a:bodyPr/>
        <a:lstStyle/>
        <a:p>
          <a:endParaRPr lang="es-MX"/>
        </a:p>
      </dgm:t>
    </dgm:pt>
    <dgm:pt modelId="{9A0A64DB-5D82-4657-81CB-86F6F68B692B}">
      <dgm:prSet custT="1"/>
      <dgm:spPr/>
      <dgm:t>
        <a:bodyPr/>
        <a:lstStyle/>
        <a:p>
          <a:r>
            <a:rPr lang="es-MX" sz="1200" dirty="0" smtClean="0"/>
            <a:t>Municipa</a:t>
          </a:r>
          <a:r>
            <a:rPr lang="es-MX" sz="1050" dirty="0" smtClean="0"/>
            <a:t>l</a:t>
          </a:r>
          <a:endParaRPr lang="es-MX" sz="900" dirty="0"/>
        </a:p>
      </dgm:t>
    </dgm:pt>
    <dgm:pt modelId="{598963AD-DF02-4D8F-9C8E-82BE5C9AAF47}" type="parTrans" cxnId="{B48B504D-4B7E-4880-8066-A3DDA0729BBD}">
      <dgm:prSet/>
      <dgm:spPr/>
      <dgm:t>
        <a:bodyPr/>
        <a:lstStyle/>
        <a:p>
          <a:endParaRPr lang="es-MX"/>
        </a:p>
      </dgm:t>
    </dgm:pt>
    <dgm:pt modelId="{4179937A-374F-4F3A-A1B5-128E7C2E47DA}" type="sibTrans" cxnId="{B48B504D-4B7E-4880-8066-A3DDA0729BBD}">
      <dgm:prSet/>
      <dgm:spPr/>
      <dgm:t>
        <a:bodyPr/>
        <a:lstStyle/>
        <a:p>
          <a:endParaRPr lang="es-MX"/>
        </a:p>
      </dgm:t>
    </dgm:pt>
    <dgm:pt modelId="{8367CBBF-6939-40CC-846D-1FC25A259808}">
      <dgm:prSet custT="1"/>
      <dgm:spPr/>
      <dgm:t>
        <a:bodyPr/>
        <a:lstStyle/>
        <a:p>
          <a:r>
            <a:rPr lang="es-MX" sz="1800" dirty="0" smtClean="0"/>
            <a:t>Federal </a:t>
          </a:r>
        </a:p>
      </dgm:t>
    </dgm:pt>
    <dgm:pt modelId="{EA66BA22-4B7B-4987-974F-DB84FFD097F8}" type="sibTrans" cxnId="{E5AE48E8-034E-4309-B9CB-05EDD931613A}">
      <dgm:prSet/>
      <dgm:spPr/>
      <dgm:t>
        <a:bodyPr/>
        <a:lstStyle/>
        <a:p>
          <a:endParaRPr lang="es-MX"/>
        </a:p>
      </dgm:t>
    </dgm:pt>
    <dgm:pt modelId="{1612F29F-24A8-4900-A898-B5718C6A7DA1}" type="parTrans" cxnId="{E5AE48E8-034E-4309-B9CB-05EDD931613A}">
      <dgm:prSet/>
      <dgm:spPr/>
      <dgm:t>
        <a:bodyPr/>
        <a:lstStyle/>
        <a:p>
          <a:endParaRPr lang="es-MX"/>
        </a:p>
      </dgm:t>
    </dgm:pt>
    <dgm:pt modelId="{5497EBD9-2BA7-4B03-986D-2F22BC695F79}" type="asst">
      <dgm:prSet custT="1"/>
      <dgm:spPr>
        <a:gradFill rotWithShape="0">
          <a:gsLst>
            <a:gs pos="0">
              <a:srgbClr val="7030A0"/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s-MX" sz="1400" dirty="0" smtClean="0"/>
            <a:t>Como enfrentar problemas de desigualdad </a:t>
          </a:r>
          <a:endParaRPr lang="es-MX" sz="1400" dirty="0"/>
        </a:p>
      </dgm:t>
    </dgm:pt>
    <dgm:pt modelId="{5A2857CD-DA33-4A64-A0F3-4209E1CD154C}" type="sibTrans" cxnId="{AD65B7EF-8F59-4282-9170-62F3BAA3EBB7}">
      <dgm:prSet/>
      <dgm:spPr/>
      <dgm:t>
        <a:bodyPr/>
        <a:lstStyle/>
        <a:p>
          <a:endParaRPr lang="es-MX"/>
        </a:p>
      </dgm:t>
    </dgm:pt>
    <dgm:pt modelId="{551C8ECC-FF78-47A3-87FC-DA75C83E2B82}" type="parTrans" cxnId="{AD65B7EF-8F59-4282-9170-62F3BAA3EBB7}">
      <dgm:prSet/>
      <dgm:spPr/>
      <dgm:t>
        <a:bodyPr/>
        <a:lstStyle/>
        <a:p>
          <a:endParaRPr lang="es-MX"/>
        </a:p>
      </dgm:t>
    </dgm:pt>
    <dgm:pt modelId="{46772DDA-2F61-404E-8439-AB54D4E01F80}" type="pres">
      <dgm:prSet presAssocID="{00EE319C-EB05-425D-A0CC-B3D172D92A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67050607-1485-458A-B957-531ADF9CC0DD}" type="pres">
      <dgm:prSet presAssocID="{E5FE2842-E7E1-4B49-B3A3-7DE0EE0C878B}" presName="hierRoot1" presStyleCnt="0">
        <dgm:presLayoutVars>
          <dgm:hierBranch val="init"/>
        </dgm:presLayoutVars>
      </dgm:prSet>
      <dgm:spPr/>
    </dgm:pt>
    <dgm:pt modelId="{64370C19-F8E7-4026-9A00-EE088B10069E}" type="pres">
      <dgm:prSet presAssocID="{E5FE2842-E7E1-4B49-B3A3-7DE0EE0C878B}" presName="rootComposite1" presStyleCnt="0"/>
      <dgm:spPr/>
    </dgm:pt>
    <dgm:pt modelId="{2592353C-F099-48B0-BE2B-B50884F4BB79}" type="pres">
      <dgm:prSet presAssocID="{E5FE2842-E7E1-4B49-B3A3-7DE0EE0C878B}" presName="rootText1" presStyleLbl="node0" presStyleIdx="0" presStyleCnt="1" custScaleX="139670" custScaleY="54431" custLinFactNeighborX="-5148" custLinFactNeighborY="2021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7A818B3-E37F-4CF6-802B-2D0F21C63C0E}" type="pres">
      <dgm:prSet presAssocID="{E5FE2842-E7E1-4B49-B3A3-7DE0EE0C878B}" presName="rootConnector1" presStyleLbl="node1" presStyleIdx="0" presStyleCnt="0"/>
      <dgm:spPr/>
      <dgm:t>
        <a:bodyPr/>
        <a:lstStyle/>
        <a:p>
          <a:endParaRPr lang="es-MX"/>
        </a:p>
      </dgm:t>
    </dgm:pt>
    <dgm:pt modelId="{EDF81BE2-C647-4AA9-9D44-C2D8D59D6E68}" type="pres">
      <dgm:prSet presAssocID="{E5FE2842-E7E1-4B49-B3A3-7DE0EE0C878B}" presName="hierChild2" presStyleCnt="0"/>
      <dgm:spPr/>
    </dgm:pt>
    <dgm:pt modelId="{59CDEA12-12E8-49DA-B331-A29F32AF93E5}" type="pres">
      <dgm:prSet presAssocID="{FA041EAB-8523-4116-A993-7D33A965C70C}" presName="Name37" presStyleLbl="parChTrans1D2" presStyleIdx="0" presStyleCnt="3"/>
      <dgm:spPr/>
      <dgm:t>
        <a:bodyPr/>
        <a:lstStyle/>
        <a:p>
          <a:endParaRPr lang="es-MX"/>
        </a:p>
      </dgm:t>
    </dgm:pt>
    <dgm:pt modelId="{EAAF075E-76C5-46DD-922A-AC1624BBE6AA}" type="pres">
      <dgm:prSet presAssocID="{8FE2239F-B871-4FC0-AB87-BCAF6C360F99}" presName="hierRoot2" presStyleCnt="0">
        <dgm:presLayoutVars>
          <dgm:hierBranch val="init"/>
        </dgm:presLayoutVars>
      </dgm:prSet>
      <dgm:spPr/>
    </dgm:pt>
    <dgm:pt modelId="{FC981EC3-3B4C-427D-A555-90BB01F1E28C}" type="pres">
      <dgm:prSet presAssocID="{8FE2239F-B871-4FC0-AB87-BCAF6C360F99}" presName="rootComposite" presStyleCnt="0"/>
      <dgm:spPr/>
    </dgm:pt>
    <dgm:pt modelId="{885E9DD8-679E-4436-92D5-A14CEB56F870}" type="pres">
      <dgm:prSet presAssocID="{8FE2239F-B871-4FC0-AB87-BCAF6C360F99}" presName="rootText" presStyleLbl="node2" presStyleIdx="0" presStyleCnt="2" custScaleX="77409" custScaleY="83612" custLinFactNeighborX="-80192" custLinFactNeighborY="-2620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9E6B83E-E385-4A14-AA9B-1022B780615D}" type="pres">
      <dgm:prSet presAssocID="{8FE2239F-B871-4FC0-AB87-BCAF6C360F99}" presName="rootConnector" presStyleLbl="node2" presStyleIdx="0" presStyleCnt="2"/>
      <dgm:spPr/>
      <dgm:t>
        <a:bodyPr/>
        <a:lstStyle/>
        <a:p>
          <a:endParaRPr lang="es-MX"/>
        </a:p>
      </dgm:t>
    </dgm:pt>
    <dgm:pt modelId="{95EA1C08-9DD6-44A9-ADC8-5EF9D44CEF0E}" type="pres">
      <dgm:prSet presAssocID="{8FE2239F-B871-4FC0-AB87-BCAF6C360F99}" presName="hierChild4" presStyleCnt="0"/>
      <dgm:spPr/>
    </dgm:pt>
    <dgm:pt modelId="{BDE07CE1-177F-4994-9CAD-D9C90333040B}" type="pres">
      <dgm:prSet presAssocID="{3DC5B94F-712E-42C4-B8FA-70E60FF49961}" presName="Name37" presStyleLbl="parChTrans1D3" presStyleIdx="0" presStyleCnt="4"/>
      <dgm:spPr/>
      <dgm:t>
        <a:bodyPr/>
        <a:lstStyle/>
        <a:p>
          <a:endParaRPr lang="es-MX"/>
        </a:p>
      </dgm:t>
    </dgm:pt>
    <dgm:pt modelId="{6406B85B-E6DF-49B2-B045-48D9505ABF85}" type="pres">
      <dgm:prSet presAssocID="{61333480-DF26-4314-AA27-EC906DD8240E}" presName="hierRoot2" presStyleCnt="0">
        <dgm:presLayoutVars>
          <dgm:hierBranch val="init"/>
        </dgm:presLayoutVars>
      </dgm:prSet>
      <dgm:spPr/>
    </dgm:pt>
    <dgm:pt modelId="{EB6245E9-0E88-4644-9CA3-D75645F7683B}" type="pres">
      <dgm:prSet presAssocID="{61333480-DF26-4314-AA27-EC906DD8240E}" presName="rootComposite" presStyleCnt="0"/>
      <dgm:spPr/>
    </dgm:pt>
    <dgm:pt modelId="{EC710880-EB95-4B82-8FCF-5E518B5E8483}" type="pres">
      <dgm:prSet presAssocID="{61333480-DF26-4314-AA27-EC906DD8240E}" presName="rootText" presStyleLbl="node3" presStyleIdx="0" presStyleCnt="4" custScaleX="64968" custScaleY="44446" custLinFactX="-88109" custLinFactY="-200000" custLinFactNeighborX="-100000" custLinFactNeighborY="-246602">
        <dgm:presLayoutVars>
          <dgm:chPref val="3"/>
        </dgm:presLayoutVars>
      </dgm:prSet>
      <dgm:spPr>
        <a:prstGeom prst="homePlate">
          <a:avLst/>
        </a:prstGeom>
      </dgm:spPr>
      <dgm:t>
        <a:bodyPr/>
        <a:lstStyle/>
        <a:p>
          <a:endParaRPr lang="es-MX"/>
        </a:p>
      </dgm:t>
    </dgm:pt>
    <dgm:pt modelId="{155E86F8-4C6A-4367-83CD-1E53FE3BA724}" type="pres">
      <dgm:prSet presAssocID="{61333480-DF26-4314-AA27-EC906DD8240E}" presName="rootConnector" presStyleLbl="node3" presStyleIdx="0" presStyleCnt="4"/>
      <dgm:spPr/>
      <dgm:t>
        <a:bodyPr/>
        <a:lstStyle/>
        <a:p>
          <a:endParaRPr lang="es-MX"/>
        </a:p>
      </dgm:t>
    </dgm:pt>
    <dgm:pt modelId="{B511A373-51D0-4418-A6CF-8FE79D056DC0}" type="pres">
      <dgm:prSet presAssocID="{61333480-DF26-4314-AA27-EC906DD8240E}" presName="hierChild4" presStyleCnt="0"/>
      <dgm:spPr/>
    </dgm:pt>
    <dgm:pt modelId="{BBC64DB8-25F2-47EA-9FCD-B1C212E673E4}" type="pres">
      <dgm:prSet presAssocID="{61333480-DF26-4314-AA27-EC906DD8240E}" presName="hierChild5" presStyleCnt="0"/>
      <dgm:spPr/>
    </dgm:pt>
    <dgm:pt modelId="{66DAF70F-E83B-4386-BD8A-5CF47978C3AD}" type="pres">
      <dgm:prSet presAssocID="{4B61F6C3-CFE6-4C7A-A7B8-5632C2C0C4FA}" presName="Name37" presStyleLbl="parChTrans1D3" presStyleIdx="1" presStyleCnt="4"/>
      <dgm:spPr/>
      <dgm:t>
        <a:bodyPr/>
        <a:lstStyle/>
        <a:p>
          <a:endParaRPr lang="es-MX"/>
        </a:p>
      </dgm:t>
    </dgm:pt>
    <dgm:pt modelId="{D5CC8F7C-E269-4C04-BE16-609603482DA3}" type="pres">
      <dgm:prSet presAssocID="{4E110875-2357-4BD7-B3FB-160FA42CEC2D}" presName="hierRoot2" presStyleCnt="0">
        <dgm:presLayoutVars>
          <dgm:hierBranch val="init"/>
        </dgm:presLayoutVars>
      </dgm:prSet>
      <dgm:spPr/>
    </dgm:pt>
    <dgm:pt modelId="{3DBAE374-D2E8-43A5-A637-A4BF7D80954D}" type="pres">
      <dgm:prSet presAssocID="{4E110875-2357-4BD7-B3FB-160FA42CEC2D}" presName="rootComposite" presStyleCnt="0"/>
      <dgm:spPr/>
    </dgm:pt>
    <dgm:pt modelId="{45AFB197-8418-43E0-B023-A553E3EDA684}" type="pres">
      <dgm:prSet presAssocID="{4E110875-2357-4BD7-B3FB-160FA42CEC2D}" presName="rootText" presStyleLbl="node3" presStyleIdx="1" presStyleCnt="4" custScaleX="62993" custScaleY="44686" custLinFactX="-40862" custLinFactNeighborX="-100000" custLinFactNeighborY="-76486">
        <dgm:presLayoutVars>
          <dgm:chPref val="3"/>
        </dgm:presLayoutVars>
      </dgm:prSet>
      <dgm:spPr>
        <a:prstGeom prst="homePlate">
          <a:avLst/>
        </a:prstGeom>
      </dgm:spPr>
      <dgm:t>
        <a:bodyPr/>
        <a:lstStyle/>
        <a:p>
          <a:endParaRPr lang="es-MX"/>
        </a:p>
      </dgm:t>
    </dgm:pt>
    <dgm:pt modelId="{C122A262-072E-4253-B2D7-479A26A11CA2}" type="pres">
      <dgm:prSet presAssocID="{4E110875-2357-4BD7-B3FB-160FA42CEC2D}" presName="rootConnector" presStyleLbl="node3" presStyleIdx="1" presStyleCnt="4"/>
      <dgm:spPr/>
      <dgm:t>
        <a:bodyPr/>
        <a:lstStyle/>
        <a:p>
          <a:endParaRPr lang="es-MX"/>
        </a:p>
      </dgm:t>
    </dgm:pt>
    <dgm:pt modelId="{898244F4-BA0B-49E6-8CA6-D2D457DB07AA}" type="pres">
      <dgm:prSet presAssocID="{4E110875-2357-4BD7-B3FB-160FA42CEC2D}" presName="hierChild4" presStyleCnt="0"/>
      <dgm:spPr/>
    </dgm:pt>
    <dgm:pt modelId="{C56EE76B-FFA5-4769-B055-24C9F7FEB6F2}" type="pres">
      <dgm:prSet presAssocID="{4E110875-2357-4BD7-B3FB-160FA42CEC2D}" presName="hierChild5" presStyleCnt="0"/>
      <dgm:spPr/>
    </dgm:pt>
    <dgm:pt modelId="{0E71952B-9A96-4803-BE04-73CB0EC058B0}" type="pres">
      <dgm:prSet presAssocID="{BE8DA932-DAAD-4800-9E9C-D98773F39984}" presName="Name37" presStyleLbl="parChTrans1D3" presStyleIdx="2" presStyleCnt="4"/>
      <dgm:spPr/>
      <dgm:t>
        <a:bodyPr/>
        <a:lstStyle/>
        <a:p>
          <a:endParaRPr lang="es-MX"/>
        </a:p>
      </dgm:t>
    </dgm:pt>
    <dgm:pt modelId="{9EDABB43-E005-4FD2-9B84-74A167A27105}" type="pres">
      <dgm:prSet presAssocID="{CD998864-E5F7-4FCA-9742-D1AD389BA228}" presName="hierRoot2" presStyleCnt="0">
        <dgm:presLayoutVars>
          <dgm:hierBranch val="init"/>
        </dgm:presLayoutVars>
      </dgm:prSet>
      <dgm:spPr/>
    </dgm:pt>
    <dgm:pt modelId="{0A1C53AC-BE03-4ED2-A081-86E0E119D969}" type="pres">
      <dgm:prSet presAssocID="{CD998864-E5F7-4FCA-9742-D1AD389BA228}" presName="rootComposite" presStyleCnt="0"/>
      <dgm:spPr/>
    </dgm:pt>
    <dgm:pt modelId="{550A7D72-DDA3-4162-AB60-A4A81D46C97D}" type="pres">
      <dgm:prSet presAssocID="{CD998864-E5F7-4FCA-9742-D1AD389BA228}" presName="rootText" presStyleLbl="node3" presStyleIdx="2" presStyleCnt="4" custScaleX="57642" custScaleY="55117" custLinFactX="-43541" custLinFactY="84686" custLinFactNeighborX="-100000" custLinFactNeighborY="100000">
        <dgm:presLayoutVars>
          <dgm:chPref val="3"/>
        </dgm:presLayoutVars>
      </dgm:prSet>
      <dgm:spPr>
        <a:prstGeom prst="homePlate">
          <a:avLst/>
        </a:prstGeom>
      </dgm:spPr>
      <dgm:t>
        <a:bodyPr/>
        <a:lstStyle/>
        <a:p>
          <a:endParaRPr lang="es-MX"/>
        </a:p>
      </dgm:t>
    </dgm:pt>
    <dgm:pt modelId="{DCA2CF7D-412D-4639-8CC6-33918C54A113}" type="pres">
      <dgm:prSet presAssocID="{CD998864-E5F7-4FCA-9742-D1AD389BA228}" presName="rootConnector" presStyleLbl="node3" presStyleIdx="2" presStyleCnt="4"/>
      <dgm:spPr/>
      <dgm:t>
        <a:bodyPr/>
        <a:lstStyle/>
        <a:p>
          <a:endParaRPr lang="es-MX"/>
        </a:p>
      </dgm:t>
    </dgm:pt>
    <dgm:pt modelId="{1D3323F8-3699-41E0-BCFB-42878C7A0536}" type="pres">
      <dgm:prSet presAssocID="{CD998864-E5F7-4FCA-9742-D1AD389BA228}" presName="hierChild4" presStyleCnt="0"/>
      <dgm:spPr/>
    </dgm:pt>
    <dgm:pt modelId="{430B0A46-C9EF-4742-AD4B-956ADB620520}" type="pres">
      <dgm:prSet presAssocID="{CD998864-E5F7-4FCA-9742-D1AD389BA228}" presName="hierChild5" presStyleCnt="0"/>
      <dgm:spPr/>
    </dgm:pt>
    <dgm:pt modelId="{D6B96F80-9490-4CCB-A515-D2409C845C29}" type="pres">
      <dgm:prSet presAssocID="{8FE2239F-B871-4FC0-AB87-BCAF6C360F99}" presName="hierChild5" presStyleCnt="0"/>
      <dgm:spPr/>
    </dgm:pt>
    <dgm:pt modelId="{7E9B73BA-2EAA-4B8C-A103-6642FE990D21}" type="pres">
      <dgm:prSet presAssocID="{3935CF85-2606-43E0-AA5E-EE6A0210266C}" presName="Name37" presStyleLbl="parChTrans1D2" presStyleIdx="1" presStyleCnt="3"/>
      <dgm:spPr/>
      <dgm:t>
        <a:bodyPr/>
        <a:lstStyle/>
        <a:p>
          <a:endParaRPr lang="es-MX"/>
        </a:p>
      </dgm:t>
    </dgm:pt>
    <dgm:pt modelId="{457F9D0E-1F84-4B47-865F-EE1E7A5CE00C}" type="pres">
      <dgm:prSet presAssocID="{6B832147-4E6E-4FA1-8D8D-BB0D6618AAC8}" presName="hierRoot2" presStyleCnt="0">
        <dgm:presLayoutVars>
          <dgm:hierBranch val="init"/>
        </dgm:presLayoutVars>
      </dgm:prSet>
      <dgm:spPr/>
    </dgm:pt>
    <dgm:pt modelId="{8699583D-085A-4565-A8E3-8AE22403333B}" type="pres">
      <dgm:prSet presAssocID="{6B832147-4E6E-4FA1-8D8D-BB0D6618AAC8}" presName="rootComposite" presStyleCnt="0"/>
      <dgm:spPr/>
    </dgm:pt>
    <dgm:pt modelId="{2C8BFC20-CA3D-4A21-8977-101CB1DD200A}" type="pres">
      <dgm:prSet presAssocID="{6B832147-4E6E-4FA1-8D8D-BB0D6618AAC8}" presName="rootText" presStyleLbl="node2" presStyleIdx="1" presStyleCnt="2" custScaleX="142273" custScaleY="70400" custLinFactY="-39113" custLinFactNeighborX="-78745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EE7A661-531B-4194-930A-7F35517B352F}" type="pres">
      <dgm:prSet presAssocID="{6B832147-4E6E-4FA1-8D8D-BB0D6618AAC8}" presName="rootConnector" presStyleLbl="node2" presStyleIdx="1" presStyleCnt="2"/>
      <dgm:spPr/>
      <dgm:t>
        <a:bodyPr/>
        <a:lstStyle/>
        <a:p>
          <a:endParaRPr lang="es-MX"/>
        </a:p>
      </dgm:t>
    </dgm:pt>
    <dgm:pt modelId="{49BF6770-4D36-48FF-964C-D5016F01EFD1}" type="pres">
      <dgm:prSet presAssocID="{6B832147-4E6E-4FA1-8D8D-BB0D6618AAC8}" presName="hierChild4" presStyleCnt="0"/>
      <dgm:spPr/>
    </dgm:pt>
    <dgm:pt modelId="{0F599A80-8495-4A85-A0C4-2CF12A9E269F}" type="pres">
      <dgm:prSet presAssocID="{8A2043FB-3B83-4899-BA1A-077767809103}" presName="Name37" presStyleLbl="parChTrans1D3" presStyleIdx="3" presStyleCnt="4"/>
      <dgm:spPr/>
      <dgm:t>
        <a:bodyPr/>
        <a:lstStyle/>
        <a:p>
          <a:endParaRPr lang="es-MX"/>
        </a:p>
      </dgm:t>
    </dgm:pt>
    <dgm:pt modelId="{D0330F98-7398-4707-A53E-692A7DBBAE26}" type="pres">
      <dgm:prSet presAssocID="{9A9078AA-FACD-459C-9DC6-BD889E37E749}" presName="hierRoot2" presStyleCnt="0">
        <dgm:presLayoutVars>
          <dgm:hierBranch val="init"/>
        </dgm:presLayoutVars>
      </dgm:prSet>
      <dgm:spPr/>
    </dgm:pt>
    <dgm:pt modelId="{CC869A74-17FF-4736-AAEB-97079999ACF6}" type="pres">
      <dgm:prSet presAssocID="{9A9078AA-FACD-459C-9DC6-BD889E37E749}" presName="rootComposite" presStyleCnt="0"/>
      <dgm:spPr/>
    </dgm:pt>
    <dgm:pt modelId="{72C31BD8-5F04-4047-95B8-434F415929C2}" type="pres">
      <dgm:prSet presAssocID="{9A9078AA-FACD-459C-9DC6-BD889E37E749}" presName="rootText" presStyleLbl="node3" presStyleIdx="3" presStyleCnt="4" custScaleX="191144" custScaleY="99542" custLinFactY="-59200" custLinFactNeighborX="-81704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25B2260-3AC0-4213-98F7-3D84E06E684D}" type="pres">
      <dgm:prSet presAssocID="{9A9078AA-FACD-459C-9DC6-BD889E37E749}" presName="rootConnector" presStyleLbl="node3" presStyleIdx="3" presStyleCnt="4"/>
      <dgm:spPr/>
      <dgm:t>
        <a:bodyPr/>
        <a:lstStyle/>
        <a:p>
          <a:endParaRPr lang="es-MX"/>
        </a:p>
      </dgm:t>
    </dgm:pt>
    <dgm:pt modelId="{021E90CA-8210-4F5F-87A3-07C764100BCE}" type="pres">
      <dgm:prSet presAssocID="{9A9078AA-FACD-459C-9DC6-BD889E37E749}" presName="hierChild4" presStyleCnt="0"/>
      <dgm:spPr/>
    </dgm:pt>
    <dgm:pt modelId="{2A544435-19F5-4477-8D4E-F7E7FE76BB00}" type="pres">
      <dgm:prSet presAssocID="{890E8FF4-4243-426E-9F52-DC2FB649EA9E}" presName="Name37" presStyleLbl="parChTrans1D4" presStyleIdx="0" presStyleCnt="4"/>
      <dgm:spPr/>
      <dgm:t>
        <a:bodyPr/>
        <a:lstStyle/>
        <a:p>
          <a:endParaRPr lang="es-MX"/>
        </a:p>
      </dgm:t>
    </dgm:pt>
    <dgm:pt modelId="{C72AAF58-C4F5-4B50-B683-AEDC2B1DED65}" type="pres">
      <dgm:prSet presAssocID="{66DCC64B-AA0E-4780-A4EA-4CD9983756A4}" presName="hierRoot2" presStyleCnt="0">
        <dgm:presLayoutVars>
          <dgm:hierBranch val="init"/>
        </dgm:presLayoutVars>
      </dgm:prSet>
      <dgm:spPr/>
    </dgm:pt>
    <dgm:pt modelId="{E11DAF7E-37CC-4D54-B838-2FE888298123}" type="pres">
      <dgm:prSet presAssocID="{66DCC64B-AA0E-4780-A4EA-4CD9983756A4}" presName="rootComposite" presStyleCnt="0"/>
      <dgm:spPr/>
    </dgm:pt>
    <dgm:pt modelId="{FBCB5C3B-AD8D-4C00-810B-03D0503E38E1}" type="pres">
      <dgm:prSet presAssocID="{66DCC64B-AA0E-4780-A4EA-4CD9983756A4}" presName="rootText" presStyleLbl="node4" presStyleIdx="0" presStyleCnt="4" custScaleX="223374" custScaleY="153556" custLinFactX="-20679" custLinFactY="-53831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0A868A0-3E54-478C-8E26-A904A0162C53}" type="pres">
      <dgm:prSet presAssocID="{66DCC64B-AA0E-4780-A4EA-4CD9983756A4}" presName="rootConnector" presStyleLbl="node4" presStyleIdx="0" presStyleCnt="4"/>
      <dgm:spPr/>
      <dgm:t>
        <a:bodyPr/>
        <a:lstStyle/>
        <a:p>
          <a:endParaRPr lang="es-MX"/>
        </a:p>
      </dgm:t>
    </dgm:pt>
    <dgm:pt modelId="{3BF97E68-865C-45A3-A6B8-F11EA64B04F5}" type="pres">
      <dgm:prSet presAssocID="{66DCC64B-AA0E-4780-A4EA-4CD9983756A4}" presName="hierChild4" presStyleCnt="0"/>
      <dgm:spPr/>
    </dgm:pt>
    <dgm:pt modelId="{73F39689-38B0-4283-8CE3-F840E9A0706D}" type="pres">
      <dgm:prSet presAssocID="{1612F29F-24A8-4900-A898-B5718C6A7DA1}" presName="Name37" presStyleLbl="parChTrans1D4" presStyleIdx="1" presStyleCnt="4"/>
      <dgm:spPr/>
      <dgm:t>
        <a:bodyPr/>
        <a:lstStyle/>
        <a:p>
          <a:endParaRPr lang="es-MX"/>
        </a:p>
      </dgm:t>
    </dgm:pt>
    <dgm:pt modelId="{82EAE7D2-3B1F-4122-9E0E-BCC72E5E259E}" type="pres">
      <dgm:prSet presAssocID="{8367CBBF-6939-40CC-846D-1FC25A259808}" presName="hierRoot2" presStyleCnt="0">
        <dgm:presLayoutVars>
          <dgm:hierBranch val="init"/>
        </dgm:presLayoutVars>
      </dgm:prSet>
      <dgm:spPr/>
    </dgm:pt>
    <dgm:pt modelId="{DC431928-A098-4F9C-BC74-07F6F56B2EDB}" type="pres">
      <dgm:prSet presAssocID="{8367CBBF-6939-40CC-846D-1FC25A259808}" presName="rootComposite" presStyleCnt="0"/>
      <dgm:spPr/>
    </dgm:pt>
    <dgm:pt modelId="{B01AD5D5-E4C0-4C8E-A454-359B54C907B9}" type="pres">
      <dgm:prSet presAssocID="{8367CBBF-6939-40CC-846D-1FC25A259808}" presName="rootText" presStyleLbl="node4" presStyleIdx="1" presStyleCnt="4" custScaleX="80397" custScaleY="33673" custLinFactX="-31566" custLinFactY="-61687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C826272-6628-4211-85DA-6B56C7321207}" type="pres">
      <dgm:prSet presAssocID="{8367CBBF-6939-40CC-846D-1FC25A259808}" presName="rootConnector" presStyleLbl="node4" presStyleIdx="1" presStyleCnt="4"/>
      <dgm:spPr/>
      <dgm:t>
        <a:bodyPr/>
        <a:lstStyle/>
        <a:p>
          <a:endParaRPr lang="es-MX"/>
        </a:p>
      </dgm:t>
    </dgm:pt>
    <dgm:pt modelId="{E12B1BC7-D858-4C3B-8422-8581082E6F6B}" type="pres">
      <dgm:prSet presAssocID="{8367CBBF-6939-40CC-846D-1FC25A259808}" presName="hierChild4" presStyleCnt="0"/>
      <dgm:spPr/>
    </dgm:pt>
    <dgm:pt modelId="{4F3D8D22-B596-4410-8460-FD11D127C68D}" type="pres">
      <dgm:prSet presAssocID="{8367CBBF-6939-40CC-846D-1FC25A259808}" presName="hierChild5" presStyleCnt="0"/>
      <dgm:spPr/>
    </dgm:pt>
    <dgm:pt modelId="{E2C75595-EBBC-4696-8B28-4422899EF999}" type="pres">
      <dgm:prSet presAssocID="{73AAF841-32CB-458C-8893-DC611BD1D6CB}" presName="Name37" presStyleLbl="parChTrans1D4" presStyleIdx="2" presStyleCnt="4"/>
      <dgm:spPr/>
      <dgm:t>
        <a:bodyPr/>
        <a:lstStyle/>
        <a:p>
          <a:endParaRPr lang="es-MX"/>
        </a:p>
      </dgm:t>
    </dgm:pt>
    <dgm:pt modelId="{241BFF1C-9281-4461-B97E-78B0B35DDF24}" type="pres">
      <dgm:prSet presAssocID="{9B45F5BB-6215-41E7-ACBB-01C04E48B8B1}" presName="hierRoot2" presStyleCnt="0">
        <dgm:presLayoutVars>
          <dgm:hierBranch val="init"/>
        </dgm:presLayoutVars>
      </dgm:prSet>
      <dgm:spPr/>
    </dgm:pt>
    <dgm:pt modelId="{E22B1500-FA88-454E-88A9-025FA79940B5}" type="pres">
      <dgm:prSet presAssocID="{9B45F5BB-6215-41E7-ACBB-01C04E48B8B1}" presName="rootComposite" presStyleCnt="0"/>
      <dgm:spPr/>
    </dgm:pt>
    <dgm:pt modelId="{1A8F9465-A941-45E8-868A-D4022E6986BA}" type="pres">
      <dgm:prSet presAssocID="{9B45F5BB-6215-41E7-ACBB-01C04E48B8B1}" presName="rootText" presStyleLbl="node4" presStyleIdx="2" presStyleCnt="4" custScaleX="67609" custScaleY="33079" custLinFactX="-36306" custLinFactY="-59713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B88A371-A7D2-4AF3-8033-B9F6F0BDA097}" type="pres">
      <dgm:prSet presAssocID="{9B45F5BB-6215-41E7-ACBB-01C04E48B8B1}" presName="rootConnector" presStyleLbl="node4" presStyleIdx="2" presStyleCnt="4"/>
      <dgm:spPr/>
      <dgm:t>
        <a:bodyPr/>
        <a:lstStyle/>
        <a:p>
          <a:endParaRPr lang="es-MX"/>
        </a:p>
      </dgm:t>
    </dgm:pt>
    <dgm:pt modelId="{EB9A020B-A68E-43D8-8B13-DCA3D783897A}" type="pres">
      <dgm:prSet presAssocID="{9B45F5BB-6215-41E7-ACBB-01C04E48B8B1}" presName="hierChild4" presStyleCnt="0"/>
      <dgm:spPr/>
    </dgm:pt>
    <dgm:pt modelId="{832814B2-EEF3-4397-A5CC-9313AB44CBC9}" type="pres">
      <dgm:prSet presAssocID="{9B45F5BB-6215-41E7-ACBB-01C04E48B8B1}" presName="hierChild5" presStyleCnt="0"/>
      <dgm:spPr/>
    </dgm:pt>
    <dgm:pt modelId="{2494F75D-140F-40AF-A80A-A681E524003C}" type="pres">
      <dgm:prSet presAssocID="{598963AD-DF02-4D8F-9C8E-82BE5C9AAF47}" presName="Name37" presStyleLbl="parChTrans1D4" presStyleIdx="3" presStyleCnt="4"/>
      <dgm:spPr/>
      <dgm:t>
        <a:bodyPr/>
        <a:lstStyle/>
        <a:p>
          <a:endParaRPr lang="es-MX"/>
        </a:p>
      </dgm:t>
    </dgm:pt>
    <dgm:pt modelId="{1EA26728-9B54-4730-A006-9F459D8264B1}" type="pres">
      <dgm:prSet presAssocID="{9A0A64DB-5D82-4657-81CB-86F6F68B692B}" presName="hierRoot2" presStyleCnt="0">
        <dgm:presLayoutVars>
          <dgm:hierBranch val="init"/>
        </dgm:presLayoutVars>
      </dgm:prSet>
      <dgm:spPr/>
    </dgm:pt>
    <dgm:pt modelId="{4FD3A0F0-22EB-4565-BA5E-EBDC5EA94CAB}" type="pres">
      <dgm:prSet presAssocID="{9A0A64DB-5D82-4657-81CB-86F6F68B692B}" presName="rootComposite" presStyleCnt="0"/>
      <dgm:spPr/>
    </dgm:pt>
    <dgm:pt modelId="{B57B6264-FC89-4A64-B10C-28C4050FBE6E}" type="pres">
      <dgm:prSet presAssocID="{9A0A64DB-5D82-4657-81CB-86F6F68B692B}" presName="rootText" presStyleLbl="node4" presStyleIdx="3" presStyleCnt="4" custScaleX="60564" custScaleY="36728" custLinFactX="-31706" custLinFactY="-39361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79A1A67-8B77-4EA7-8336-37F7681B5E21}" type="pres">
      <dgm:prSet presAssocID="{9A0A64DB-5D82-4657-81CB-86F6F68B692B}" presName="rootConnector" presStyleLbl="node4" presStyleIdx="3" presStyleCnt="4"/>
      <dgm:spPr/>
      <dgm:t>
        <a:bodyPr/>
        <a:lstStyle/>
        <a:p>
          <a:endParaRPr lang="es-MX"/>
        </a:p>
      </dgm:t>
    </dgm:pt>
    <dgm:pt modelId="{EFE99611-2604-41D6-85F7-72ECC88376DA}" type="pres">
      <dgm:prSet presAssocID="{9A0A64DB-5D82-4657-81CB-86F6F68B692B}" presName="hierChild4" presStyleCnt="0"/>
      <dgm:spPr/>
    </dgm:pt>
    <dgm:pt modelId="{DD40B55B-1890-4141-AF5E-3BA3F719034E}" type="pres">
      <dgm:prSet presAssocID="{9A0A64DB-5D82-4657-81CB-86F6F68B692B}" presName="hierChild5" presStyleCnt="0"/>
      <dgm:spPr/>
    </dgm:pt>
    <dgm:pt modelId="{4225D161-7022-40C5-A0D6-A0ECF3EAD5B6}" type="pres">
      <dgm:prSet presAssocID="{66DCC64B-AA0E-4780-A4EA-4CD9983756A4}" presName="hierChild5" presStyleCnt="0"/>
      <dgm:spPr/>
    </dgm:pt>
    <dgm:pt modelId="{A2F79119-AD57-48B5-B141-DDE326FF0546}" type="pres">
      <dgm:prSet presAssocID="{9A9078AA-FACD-459C-9DC6-BD889E37E749}" presName="hierChild5" presStyleCnt="0"/>
      <dgm:spPr/>
    </dgm:pt>
    <dgm:pt modelId="{02D0A575-8D47-44F2-97C4-607C4F1F85FA}" type="pres">
      <dgm:prSet presAssocID="{6B832147-4E6E-4FA1-8D8D-BB0D6618AAC8}" presName="hierChild5" presStyleCnt="0"/>
      <dgm:spPr/>
    </dgm:pt>
    <dgm:pt modelId="{5DA3D29F-9190-4618-9B0F-54658319E850}" type="pres">
      <dgm:prSet presAssocID="{E5FE2842-E7E1-4B49-B3A3-7DE0EE0C878B}" presName="hierChild3" presStyleCnt="0"/>
      <dgm:spPr/>
    </dgm:pt>
    <dgm:pt modelId="{4A2490FC-69C6-4472-8A55-D665CAA4C338}" type="pres">
      <dgm:prSet presAssocID="{551C8ECC-FF78-47A3-87FC-DA75C83E2B82}" presName="Name111" presStyleLbl="parChTrans1D2" presStyleIdx="2" presStyleCnt="3"/>
      <dgm:spPr/>
      <dgm:t>
        <a:bodyPr/>
        <a:lstStyle/>
        <a:p>
          <a:endParaRPr lang="es-MX"/>
        </a:p>
      </dgm:t>
    </dgm:pt>
    <dgm:pt modelId="{B0A63F29-80C0-43F4-85CB-FBC54A324529}" type="pres">
      <dgm:prSet presAssocID="{5497EBD9-2BA7-4B03-986D-2F22BC695F79}" presName="hierRoot3" presStyleCnt="0">
        <dgm:presLayoutVars>
          <dgm:hierBranch val="init"/>
        </dgm:presLayoutVars>
      </dgm:prSet>
      <dgm:spPr/>
    </dgm:pt>
    <dgm:pt modelId="{9D8A7332-479E-41CA-92A7-F0843E4E3D20}" type="pres">
      <dgm:prSet presAssocID="{5497EBD9-2BA7-4B03-986D-2F22BC695F79}" presName="rootComposite3" presStyleCnt="0"/>
      <dgm:spPr/>
    </dgm:pt>
    <dgm:pt modelId="{9E3A8F33-5DD7-434D-897F-CE7AF275B9C3}" type="pres">
      <dgm:prSet presAssocID="{5497EBD9-2BA7-4B03-986D-2F22BC695F79}" presName="rootText3" presStyleLbl="asst1" presStyleIdx="0" presStyleCnt="1" custLinFactX="115289" custLinFactNeighborX="200000" custLinFactNeighborY="-7681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51F8C63-6922-4F40-942D-F22C57D6CFF7}" type="pres">
      <dgm:prSet presAssocID="{5497EBD9-2BA7-4B03-986D-2F22BC695F79}" presName="rootConnector3" presStyleLbl="asst1" presStyleIdx="0" presStyleCnt="1"/>
      <dgm:spPr/>
      <dgm:t>
        <a:bodyPr/>
        <a:lstStyle/>
        <a:p>
          <a:endParaRPr lang="es-MX"/>
        </a:p>
      </dgm:t>
    </dgm:pt>
    <dgm:pt modelId="{B481D324-8518-4149-A59C-2C1174DF1897}" type="pres">
      <dgm:prSet presAssocID="{5497EBD9-2BA7-4B03-986D-2F22BC695F79}" presName="hierChild6" presStyleCnt="0"/>
      <dgm:spPr/>
    </dgm:pt>
    <dgm:pt modelId="{3715759E-4F4A-42BA-A682-F68D00D43A22}" type="pres">
      <dgm:prSet presAssocID="{5497EBD9-2BA7-4B03-986D-2F22BC695F79}" presName="hierChild7" presStyleCnt="0"/>
      <dgm:spPr/>
    </dgm:pt>
  </dgm:ptLst>
  <dgm:cxnLst>
    <dgm:cxn modelId="{30602526-982F-4EF3-B356-6D10A0930BE3}" type="presOf" srcId="{66DCC64B-AA0E-4780-A4EA-4CD9983756A4}" destId="{60A868A0-3E54-478C-8E26-A904A0162C53}" srcOrd="1" destOrd="0" presId="urn:microsoft.com/office/officeart/2005/8/layout/orgChart1"/>
    <dgm:cxn modelId="{EDF2E91B-3CB0-4D71-93F8-3FCAD5999C32}" type="presOf" srcId="{8FE2239F-B871-4FC0-AB87-BCAF6C360F99}" destId="{29E6B83E-E385-4A14-AA9B-1022B780615D}" srcOrd="1" destOrd="0" presId="urn:microsoft.com/office/officeart/2005/8/layout/orgChart1"/>
    <dgm:cxn modelId="{26712882-963A-438C-B454-A9A67253CAC6}" type="presOf" srcId="{3DC5B94F-712E-42C4-B8FA-70E60FF49961}" destId="{BDE07CE1-177F-4994-9CAD-D9C90333040B}" srcOrd="0" destOrd="0" presId="urn:microsoft.com/office/officeart/2005/8/layout/orgChart1"/>
    <dgm:cxn modelId="{36B1D7A5-BD38-4C44-BFF3-A7179AE6BACD}" type="presOf" srcId="{6B832147-4E6E-4FA1-8D8D-BB0D6618AAC8}" destId="{2C8BFC20-CA3D-4A21-8977-101CB1DD200A}" srcOrd="0" destOrd="0" presId="urn:microsoft.com/office/officeart/2005/8/layout/orgChart1"/>
    <dgm:cxn modelId="{AC932DF5-A4B3-4F07-B5AE-A483FEBCAD38}" type="presOf" srcId="{551C8ECC-FF78-47A3-87FC-DA75C83E2B82}" destId="{4A2490FC-69C6-4472-8A55-D665CAA4C338}" srcOrd="0" destOrd="0" presId="urn:microsoft.com/office/officeart/2005/8/layout/orgChart1"/>
    <dgm:cxn modelId="{C5E59426-7F46-4851-B81F-B318BB2D36A3}" type="presOf" srcId="{E5FE2842-E7E1-4B49-B3A3-7DE0EE0C878B}" destId="{2592353C-F099-48B0-BE2B-B50884F4BB79}" srcOrd="0" destOrd="0" presId="urn:microsoft.com/office/officeart/2005/8/layout/orgChart1"/>
    <dgm:cxn modelId="{CD28E079-1386-437A-BF92-9090075F7F21}" type="presOf" srcId="{8FE2239F-B871-4FC0-AB87-BCAF6C360F99}" destId="{885E9DD8-679E-4436-92D5-A14CEB56F870}" srcOrd="0" destOrd="0" presId="urn:microsoft.com/office/officeart/2005/8/layout/orgChart1"/>
    <dgm:cxn modelId="{79CAB4A5-0520-4CCC-810B-5C7151F6B193}" srcId="{E5FE2842-E7E1-4B49-B3A3-7DE0EE0C878B}" destId="{8FE2239F-B871-4FC0-AB87-BCAF6C360F99}" srcOrd="0" destOrd="0" parTransId="{FA041EAB-8523-4116-A993-7D33A965C70C}" sibTransId="{0D4ECD46-673C-47DB-859D-AFF9833FC46D}"/>
    <dgm:cxn modelId="{8D6AA2A6-D6CC-4C2A-B69B-495BA26F3FE6}" type="presOf" srcId="{CD998864-E5F7-4FCA-9742-D1AD389BA228}" destId="{DCA2CF7D-412D-4639-8CC6-33918C54A113}" srcOrd="1" destOrd="0" presId="urn:microsoft.com/office/officeart/2005/8/layout/orgChart1"/>
    <dgm:cxn modelId="{145B35D0-E648-4DEB-AA4B-EAFD4FC2859C}" type="presOf" srcId="{598963AD-DF02-4D8F-9C8E-82BE5C9AAF47}" destId="{2494F75D-140F-40AF-A80A-A681E524003C}" srcOrd="0" destOrd="0" presId="urn:microsoft.com/office/officeart/2005/8/layout/orgChart1"/>
    <dgm:cxn modelId="{99AF04CF-E399-4C95-94FD-79A5A8DDE32F}" type="presOf" srcId="{61333480-DF26-4314-AA27-EC906DD8240E}" destId="{155E86F8-4C6A-4367-83CD-1E53FE3BA724}" srcOrd="1" destOrd="0" presId="urn:microsoft.com/office/officeart/2005/8/layout/orgChart1"/>
    <dgm:cxn modelId="{1A4BB788-87D9-4E05-A4BC-32F091D891CA}" type="presOf" srcId="{4B61F6C3-CFE6-4C7A-A7B8-5632C2C0C4FA}" destId="{66DAF70F-E83B-4386-BD8A-5CF47978C3AD}" srcOrd="0" destOrd="0" presId="urn:microsoft.com/office/officeart/2005/8/layout/orgChart1"/>
    <dgm:cxn modelId="{B48B504D-4B7E-4880-8066-A3DDA0729BBD}" srcId="{66DCC64B-AA0E-4780-A4EA-4CD9983756A4}" destId="{9A0A64DB-5D82-4657-81CB-86F6F68B692B}" srcOrd="2" destOrd="0" parTransId="{598963AD-DF02-4D8F-9C8E-82BE5C9AAF47}" sibTransId="{4179937A-374F-4F3A-A1B5-128E7C2E47DA}"/>
    <dgm:cxn modelId="{B907C9B5-E2A7-4223-A066-8A800E07BB75}" srcId="{8FE2239F-B871-4FC0-AB87-BCAF6C360F99}" destId="{4E110875-2357-4BD7-B3FB-160FA42CEC2D}" srcOrd="1" destOrd="0" parTransId="{4B61F6C3-CFE6-4C7A-A7B8-5632C2C0C4FA}" sibTransId="{7B985C05-98FD-4D54-8038-9B9F8A7AB441}"/>
    <dgm:cxn modelId="{4A3319D3-352B-4004-8CCF-04EA0F0D4276}" type="presOf" srcId="{890E8FF4-4243-426E-9F52-DC2FB649EA9E}" destId="{2A544435-19F5-4477-8D4E-F7E7FE76BB00}" srcOrd="0" destOrd="0" presId="urn:microsoft.com/office/officeart/2005/8/layout/orgChart1"/>
    <dgm:cxn modelId="{16BB8C8F-072F-405B-86C2-C9221C0D00AC}" srcId="{00EE319C-EB05-425D-A0CC-B3D172D92A7A}" destId="{E5FE2842-E7E1-4B49-B3A3-7DE0EE0C878B}" srcOrd="0" destOrd="0" parTransId="{5831DC1A-7C26-4A29-975E-A71910D92FF4}" sibTransId="{E35F98E6-978E-4912-97C2-EE503C479BDC}"/>
    <dgm:cxn modelId="{E5AE48E8-034E-4309-B9CB-05EDD931613A}" srcId="{66DCC64B-AA0E-4780-A4EA-4CD9983756A4}" destId="{8367CBBF-6939-40CC-846D-1FC25A259808}" srcOrd="0" destOrd="0" parTransId="{1612F29F-24A8-4900-A898-B5718C6A7DA1}" sibTransId="{EA66BA22-4B7B-4987-974F-DB84FFD097F8}"/>
    <dgm:cxn modelId="{159759C3-8226-4164-ACCE-315B5F4CD5F3}" type="presOf" srcId="{9A0A64DB-5D82-4657-81CB-86F6F68B692B}" destId="{B57B6264-FC89-4A64-B10C-28C4050FBE6E}" srcOrd="0" destOrd="0" presId="urn:microsoft.com/office/officeart/2005/8/layout/orgChart1"/>
    <dgm:cxn modelId="{D05A4A4A-89EE-4636-8456-CFEFE491D283}" type="presOf" srcId="{E5FE2842-E7E1-4B49-B3A3-7DE0EE0C878B}" destId="{07A818B3-E37F-4CF6-802B-2D0F21C63C0E}" srcOrd="1" destOrd="0" presId="urn:microsoft.com/office/officeart/2005/8/layout/orgChart1"/>
    <dgm:cxn modelId="{524E09AE-D388-46DC-8E2B-891DF9D76ECD}" type="presOf" srcId="{CD998864-E5F7-4FCA-9742-D1AD389BA228}" destId="{550A7D72-DDA3-4162-AB60-A4A81D46C97D}" srcOrd="0" destOrd="0" presId="urn:microsoft.com/office/officeart/2005/8/layout/orgChart1"/>
    <dgm:cxn modelId="{694DF9C4-E3F6-411D-B789-A95FA968B714}" type="presOf" srcId="{00EE319C-EB05-425D-A0CC-B3D172D92A7A}" destId="{46772DDA-2F61-404E-8439-AB54D4E01F80}" srcOrd="0" destOrd="0" presId="urn:microsoft.com/office/officeart/2005/8/layout/orgChart1"/>
    <dgm:cxn modelId="{E218053C-57C4-42A2-9CD8-2B3A2602C374}" srcId="{8FE2239F-B871-4FC0-AB87-BCAF6C360F99}" destId="{CD998864-E5F7-4FCA-9742-D1AD389BA228}" srcOrd="2" destOrd="0" parTransId="{BE8DA932-DAAD-4800-9E9C-D98773F39984}" sibTransId="{7629A120-53EC-4E0D-8167-149E224533F5}"/>
    <dgm:cxn modelId="{D3E5A401-89E3-49DC-A0E4-525369B1AC1F}" type="presOf" srcId="{3935CF85-2606-43E0-AA5E-EE6A0210266C}" destId="{7E9B73BA-2EAA-4B8C-A103-6642FE990D21}" srcOrd="0" destOrd="0" presId="urn:microsoft.com/office/officeart/2005/8/layout/orgChart1"/>
    <dgm:cxn modelId="{7264C601-8972-4527-A42F-5D854C274A95}" type="presOf" srcId="{8367CBBF-6939-40CC-846D-1FC25A259808}" destId="{BC826272-6628-4211-85DA-6B56C7321207}" srcOrd="1" destOrd="0" presId="urn:microsoft.com/office/officeart/2005/8/layout/orgChart1"/>
    <dgm:cxn modelId="{17AF580B-EBC7-4B64-A95A-FD5A81614F21}" type="presOf" srcId="{8A2043FB-3B83-4899-BA1A-077767809103}" destId="{0F599A80-8495-4A85-A0C4-2CF12A9E269F}" srcOrd="0" destOrd="0" presId="urn:microsoft.com/office/officeart/2005/8/layout/orgChart1"/>
    <dgm:cxn modelId="{9D2F2299-73D0-4080-B88B-EB994BFDC982}" type="presOf" srcId="{6B832147-4E6E-4FA1-8D8D-BB0D6618AAC8}" destId="{FEE7A661-531B-4194-930A-7F35517B352F}" srcOrd="1" destOrd="0" presId="urn:microsoft.com/office/officeart/2005/8/layout/orgChart1"/>
    <dgm:cxn modelId="{CA968815-CC1D-4E32-946D-566023F65574}" type="presOf" srcId="{5497EBD9-2BA7-4B03-986D-2F22BC695F79}" destId="{D51F8C63-6922-4F40-942D-F22C57D6CFF7}" srcOrd="1" destOrd="0" presId="urn:microsoft.com/office/officeart/2005/8/layout/orgChart1"/>
    <dgm:cxn modelId="{B05888AB-763D-47A9-96A6-27C77B310992}" type="presOf" srcId="{1612F29F-24A8-4900-A898-B5718C6A7DA1}" destId="{73F39689-38B0-4283-8CE3-F840E9A0706D}" srcOrd="0" destOrd="0" presId="urn:microsoft.com/office/officeart/2005/8/layout/orgChart1"/>
    <dgm:cxn modelId="{FD425286-C8E3-422A-9838-38F875FA9CCC}" type="presOf" srcId="{9A9078AA-FACD-459C-9DC6-BD889E37E749}" destId="{72C31BD8-5F04-4047-95B8-434F415929C2}" srcOrd="0" destOrd="0" presId="urn:microsoft.com/office/officeart/2005/8/layout/orgChart1"/>
    <dgm:cxn modelId="{49073E8B-2A45-4E68-BA17-A2AB20850EA8}" type="presOf" srcId="{9B45F5BB-6215-41E7-ACBB-01C04E48B8B1}" destId="{5B88A371-A7D2-4AF3-8033-B9F6F0BDA097}" srcOrd="1" destOrd="0" presId="urn:microsoft.com/office/officeart/2005/8/layout/orgChart1"/>
    <dgm:cxn modelId="{94C241A0-417B-40A8-84C4-D13465382E88}" type="presOf" srcId="{8367CBBF-6939-40CC-846D-1FC25A259808}" destId="{B01AD5D5-E4C0-4C8E-A454-359B54C907B9}" srcOrd="0" destOrd="0" presId="urn:microsoft.com/office/officeart/2005/8/layout/orgChart1"/>
    <dgm:cxn modelId="{68051792-3B0F-4798-A730-0E77D4D9B4D4}" type="presOf" srcId="{61333480-DF26-4314-AA27-EC906DD8240E}" destId="{EC710880-EB95-4B82-8FCF-5E518B5E8483}" srcOrd="0" destOrd="0" presId="urn:microsoft.com/office/officeart/2005/8/layout/orgChart1"/>
    <dgm:cxn modelId="{76D42892-B1E7-4477-884A-D6BE562B77F2}" type="presOf" srcId="{5497EBD9-2BA7-4B03-986D-2F22BC695F79}" destId="{9E3A8F33-5DD7-434D-897F-CE7AF275B9C3}" srcOrd="0" destOrd="0" presId="urn:microsoft.com/office/officeart/2005/8/layout/orgChart1"/>
    <dgm:cxn modelId="{263FAE04-D3F1-4649-8773-53ED4F48A2FB}" srcId="{9A9078AA-FACD-459C-9DC6-BD889E37E749}" destId="{66DCC64B-AA0E-4780-A4EA-4CD9983756A4}" srcOrd="0" destOrd="0" parTransId="{890E8FF4-4243-426E-9F52-DC2FB649EA9E}" sibTransId="{2E5F1A1B-0763-4736-A411-44A1BAB7B52A}"/>
    <dgm:cxn modelId="{EAB9C1F5-44D4-4C37-888C-C9D8B023F63D}" type="presOf" srcId="{9A9078AA-FACD-459C-9DC6-BD889E37E749}" destId="{725B2260-3AC0-4213-98F7-3D84E06E684D}" srcOrd="1" destOrd="0" presId="urn:microsoft.com/office/officeart/2005/8/layout/orgChart1"/>
    <dgm:cxn modelId="{A4E8C5ED-E7F2-434C-94F3-F7C72A2803A8}" type="presOf" srcId="{73AAF841-32CB-458C-8893-DC611BD1D6CB}" destId="{E2C75595-EBBC-4696-8B28-4422899EF999}" srcOrd="0" destOrd="0" presId="urn:microsoft.com/office/officeart/2005/8/layout/orgChart1"/>
    <dgm:cxn modelId="{B3ABE9E2-EC3F-461C-B3AE-824F7B5F029C}" type="presOf" srcId="{66DCC64B-AA0E-4780-A4EA-4CD9983756A4}" destId="{FBCB5C3B-AD8D-4C00-810B-03D0503E38E1}" srcOrd="0" destOrd="0" presId="urn:microsoft.com/office/officeart/2005/8/layout/orgChart1"/>
    <dgm:cxn modelId="{D134F7F7-A895-4545-8F19-ED03DAFFF085}" type="presOf" srcId="{4E110875-2357-4BD7-B3FB-160FA42CEC2D}" destId="{45AFB197-8418-43E0-B023-A553E3EDA684}" srcOrd="0" destOrd="0" presId="urn:microsoft.com/office/officeart/2005/8/layout/orgChart1"/>
    <dgm:cxn modelId="{FE1FFABE-05F2-42E1-9B98-3AEB1F6D04D5}" srcId="{6B832147-4E6E-4FA1-8D8D-BB0D6618AAC8}" destId="{9A9078AA-FACD-459C-9DC6-BD889E37E749}" srcOrd="0" destOrd="0" parTransId="{8A2043FB-3B83-4899-BA1A-077767809103}" sibTransId="{EF849C76-B9BD-4EA1-B5A6-AB152D91D66C}"/>
    <dgm:cxn modelId="{AD65B7EF-8F59-4282-9170-62F3BAA3EBB7}" srcId="{E5FE2842-E7E1-4B49-B3A3-7DE0EE0C878B}" destId="{5497EBD9-2BA7-4B03-986D-2F22BC695F79}" srcOrd="2" destOrd="0" parTransId="{551C8ECC-FF78-47A3-87FC-DA75C83E2B82}" sibTransId="{5A2857CD-DA33-4A64-A0F3-4209E1CD154C}"/>
    <dgm:cxn modelId="{CB797845-20E0-47A1-9E8E-3D30F8E5041C}" type="presOf" srcId="{BE8DA932-DAAD-4800-9E9C-D98773F39984}" destId="{0E71952B-9A96-4803-BE04-73CB0EC058B0}" srcOrd="0" destOrd="0" presId="urn:microsoft.com/office/officeart/2005/8/layout/orgChart1"/>
    <dgm:cxn modelId="{8C8690B7-AC57-4D49-9743-5B0E9E450C74}" srcId="{8FE2239F-B871-4FC0-AB87-BCAF6C360F99}" destId="{61333480-DF26-4314-AA27-EC906DD8240E}" srcOrd="0" destOrd="0" parTransId="{3DC5B94F-712E-42C4-B8FA-70E60FF49961}" sibTransId="{DE723AFE-1DD2-4F06-91D8-D0C914F25C18}"/>
    <dgm:cxn modelId="{C03708EA-0464-4AA9-9D10-E9A21B0C031E}" srcId="{E5FE2842-E7E1-4B49-B3A3-7DE0EE0C878B}" destId="{6B832147-4E6E-4FA1-8D8D-BB0D6618AAC8}" srcOrd="1" destOrd="0" parTransId="{3935CF85-2606-43E0-AA5E-EE6A0210266C}" sibTransId="{E13113F1-A394-4B3B-960F-17654C5D5EAF}"/>
    <dgm:cxn modelId="{E485F0AA-C07E-4B63-A781-CDFEB62EED0A}" type="presOf" srcId="{4E110875-2357-4BD7-B3FB-160FA42CEC2D}" destId="{C122A262-072E-4253-B2D7-479A26A11CA2}" srcOrd="1" destOrd="0" presId="urn:microsoft.com/office/officeart/2005/8/layout/orgChart1"/>
    <dgm:cxn modelId="{4148CB36-628F-4B06-811D-E34B347C3283}" srcId="{66DCC64B-AA0E-4780-A4EA-4CD9983756A4}" destId="{9B45F5BB-6215-41E7-ACBB-01C04E48B8B1}" srcOrd="1" destOrd="0" parTransId="{73AAF841-32CB-458C-8893-DC611BD1D6CB}" sibTransId="{7B14C423-A257-4226-BE2F-AF2015A3C15C}"/>
    <dgm:cxn modelId="{AEAE5548-D827-4DD7-A12F-BDDBBCADCD3B}" type="presOf" srcId="{FA041EAB-8523-4116-A993-7D33A965C70C}" destId="{59CDEA12-12E8-49DA-B331-A29F32AF93E5}" srcOrd="0" destOrd="0" presId="urn:microsoft.com/office/officeart/2005/8/layout/orgChart1"/>
    <dgm:cxn modelId="{3A0A38B6-AA14-41FF-A4CB-27CC36EC8C6D}" type="presOf" srcId="{9A0A64DB-5D82-4657-81CB-86F6F68B692B}" destId="{579A1A67-8B77-4EA7-8336-37F7681B5E21}" srcOrd="1" destOrd="0" presId="urn:microsoft.com/office/officeart/2005/8/layout/orgChart1"/>
    <dgm:cxn modelId="{93FD6B77-F5CD-4195-A144-136BE7F6FC3C}" type="presOf" srcId="{9B45F5BB-6215-41E7-ACBB-01C04E48B8B1}" destId="{1A8F9465-A941-45E8-868A-D4022E6986BA}" srcOrd="0" destOrd="0" presId="urn:microsoft.com/office/officeart/2005/8/layout/orgChart1"/>
    <dgm:cxn modelId="{10BDA73E-D3EB-45C4-9305-999CD3D65F69}" type="presParOf" srcId="{46772DDA-2F61-404E-8439-AB54D4E01F80}" destId="{67050607-1485-458A-B957-531ADF9CC0DD}" srcOrd="0" destOrd="0" presId="urn:microsoft.com/office/officeart/2005/8/layout/orgChart1"/>
    <dgm:cxn modelId="{85B81991-139B-4346-8696-B176DC535D1B}" type="presParOf" srcId="{67050607-1485-458A-B957-531ADF9CC0DD}" destId="{64370C19-F8E7-4026-9A00-EE088B10069E}" srcOrd="0" destOrd="0" presId="urn:microsoft.com/office/officeart/2005/8/layout/orgChart1"/>
    <dgm:cxn modelId="{A55A2359-9A45-47FD-874A-917CEC47C582}" type="presParOf" srcId="{64370C19-F8E7-4026-9A00-EE088B10069E}" destId="{2592353C-F099-48B0-BE2B-B50884F4BB79}" srcOrd="0" destOrd="0" presId="urn:microsoft.com/office/officeart/2005/8/layout/orgChart1"/>
    <dgm:cxn modelId="{6E6AD7F3-07B5-436C-AD40-9321E9DE9BD7}" type="presParOf" srcId="{64370C19-F8E7-4026-9A00-EE088B10069E}" destId="{07A818B3-E37F-4CF6-802B-2D0F21C63C0E}" srcOrd="1" destOrd="0" presId="urn:microsoft.com/office/officeart/2005/8/layout/orgChart1"/>
    <dgm:cxn modelId="{17E0B487-4E19-414A-8E8C-E0E240BF3C17}" type="presParOf" srcId="{67050607-1485-458A-B957-531ADF9CC0DD}" destId="{EDF81BE2-C647-4AA9-9D44-C2D8D59D6E68}" srcOrd="1" destOrd="0" presId="urn:microsoft.com/office/officeart/2005/8/layout/orgChart1"/>
    <dgm:cxn modelId="{04C90027-6FB8-496D-A83B-91D3457BFBB2}" type="presParOf" srcId="{EDF81BE2-C647-4AA9-9D44-C2D8D59D6E68}" destId="{59CDEA12-12E8-49DA-B331-A29F32AF93E5}" srcOrd="0" destOrd="0" presId="urn:microsoft.com/office/officeart/2005/8/layout/orgChart1"/>
    <dgm:cxn modelId="{53982635-A709-4C88-ACDE-AB13F9AADACD}" type="presParOf" srcId="{EDF81BE2-C647-4AA9-9D44-C2D8D59D6E68}" destId="{EAAF075E-76C5-46DD-922A-AC1624BBE6AA}" srcOrd="1" destOrd="0" presId="urn:microsoft.com/office/officeart/2005/8/layout/orgChart1"/>
    <dgm:cxn modelId="{88BEE7C1-135B-4170-A2D8-CE752E6B7885}" type="presParOf" srcId="{EAAF075E-76C5-46DD-922A-AC1624BBE6AA}" destId="{FC981EC3-3B4C-427D-A555-90BB01F1E28C}" srcOrd="0" destOrd="0" presId="urn:microsoft.com/office/officeart/2005/8/layout/orgChart1"/>
    <dgm:cxn modelId="{493307F4-0ED2-48FB-AA33-88B391EFDE2F}" type="presParOf" srcId="{FC981EC3-3B4C-427D-A555-90BB01F1E28C}" destId="{885E9DD8-679E-4436-92D5-A14CEB56F870}" srcOrd="0" destOrd="0" presId="urn:microsoft.com/office/officeart/2005/8/layout/orgChart1"/>
    <dgm:cxn modelId="{D72E25C2-76BC-4CD8-B1A5-C88C5E64E3CB}" type="presParOf" srcId="{FC981EC3-3B4C-427D-A555-90BB01F1E28C}" destId="{29E6B83E-E385-4A14-AA9B-1022B780615D}" srcOrd="1" destOrd="0" presId="urn:microsoft.com/office/officeart/2005/8/layout/orgChart1"/>
    <dgm:cxn modelId="{0450DD2F-6A20-47FA-A0B1-41773D379C14}" type="presParOf" srcId="{EAAF075E-76C5-46DD-922A-AC1624BBE6AA}" destId="{95EA1C08-9DD6-44A9-ADC8-5EF9D44CEF0E}" srcOrd="1" destOrd="0" presId="urn:microsoft.com/office/officeart/2005/8/layout/orgChart1"/>
    <dgm:cxn modelId="{9C2F8E0B-FB4A-4F1B-89D4-82F8C7E701BC}" type="presParOf" srcId="{95EA1C08-9DD6-44A9-ADC8-5EF9D44CEF0E}" destId="{BDE07CE1-177F-4994-9CAD-D9C90333040B}" srcOrd="0" destOrd="0" presId="urn:microsoft.com/office/officeart/2005/8/layout/orgChart1"/>
    <dgm:cxn modelId="{E549EBCD-F180-4674-BAF4-2F7104E41818}" type="presParOf" srcId="{95EA1C08-9DD6-44A9-ADC8-5EF9D44CEF0E}" destId="{6406B85B-E6DF-49B2-B045-48D9505ABF85}" srcOrd="1" destOrd="0" presId="urn:microsoft.com/office/officeart/2005/8/layout/orgChart1"/>
    <dgm:cxn modelId="{0D7825AB-B53D-454E-A328-94CFF4E76C45}" type="presParOf" srcId="{6406B85B-E6DF-49B2-B045-48D9505ABF85}" destId="{EB6245E9-0E88-4644-9CA3-D75645F7683B}" srcOrd="0" destOrd="0" presId="urn:microsoft.com/office/officeart/2005/8/layout/orgChart1"/>
    <dgm:cxn modelId="{372B54D2-FEB8-4718-9698-8EA10BF64DC1}" type="presParOf" srcId="{EB6245E9-0E88-4644-9CA3-D75645F7683B}" destId="{EC710880-EB95-4B82-8FCF-5E518B5E8483}" srcOrd="0" destOrd="0" presId="urn:microsoft.com/office/officeart/2005/8/layout/orgChart1"/>
    <dgm:cxn modelId="{3977B4C5-E254-4FC5-8C8C-64217D92BF7C}" type="presParOf" srcId="{EB6245E9-0E88-4644-9CA3-D75645F7683B}" destId="{155E86F8-4C6A-4367-83CD-1E53FE3BA724}" srcOrd="1" destOrd="0" presId="urn:microsoft.com/office/officeart/2005/8/layout/orgChart1"/>
    <dgm:cxn modelId="{473BDA6E-FDCE-436E-A314-ED5753ACB8AA}" type="presParOf" srcId="{6406B85B-E6DF-49B2-B045-48D9505ABF85}" destId="{B511A373-51D0-4418-A6CF-8FE79D056DC0}" srcOrd="1" destOrd="0" presId="urn:microsoft.com/office/officeart/2005/8/layout/orgChart1"/>
    <dgm:cxn modelId="{CFDDF2A0-16B6-4373-9EDC-3BE470E33B34}" type="presParOf" srcId="{6406B85B-E6DF-49B2-B045-48D9505ABF85}" destId="{BBC64DB8-25F2-47EA-9FCD-B1C212E673E4}" srcOrd="2" destOrd="0" presId="urn:microsoft.com/office/officeart/2005/8/layout/orgChart1"/>
    <dgm:cxn modelId="{9C81ED90-4A63-43AD-9A60-312F5976465E}" type="presParOf" srcId="{95EA1C08-9DD6-44A9-ADC8-5EF9D44CEF0E}" destId="{66DAF70F-E83B-4386-BD8A-5CF47978C3AD}" srcOrd="2" destOrd="0" presId="urn:microsoft.com/office/officeart/2005/8/layout/orgChart1"/>
    <dgm:cxn modelId="{E95D0D00-3095-422B-90CD-2BCCD276A367}" type="presParOf" srcId="{95EA1C08-9DD6-44A9-ADC8-5EF9D44CEF0E}" destId="{D5CC8F7C-E269-4C04-BE16-609603482DA3}" srcOrd="3" destOrd="0" presId="urn:microsoft.com/office/officeart/2005/8/layout/orgChart1"/>
    <dgm:cxn modelId="{672C843F-2489-46C4-B19D-F81F32CE89EA}" type="presParOf" srcId="{D5CC8F7C-E269-4C04-BE16-609603482DA3}" destId="{3DBAE374-D2E8-43A5-A637-A4BF7D80954D}" srcOrd="0" destOrd="0" presId="urn:microsoft.com/office/officeart/2005/8/layout/orgChart1"/>
    <dgm:cxn modelId="{F32F48BF-9E45-4F18-9803-842C177C4551}" type="presParOf" srcId="{3DBAE374-D2E8-43A5-A637-A4BF7D80954D}" destId="{45AFB197-8418-43E0-B023-A553E3EDA684}" srcOrd="0" destOrd="0" presId="urn:microsoft.com/office/officeart/2005/8/layout/orgChart1"/>
    <dgm:cxn modelId="{690A912B-62C2-4EFE-871A-23A8E2D437FA}" type="presParOf" srcId="{3DBAE374-D2E8-43A5-A637-A4BF7D80954D}" destId="{C122A262-072E-4253-B2D7-479A26A11CA2}" srcOrd="1" destOrd="0" presId="urn:microsoft.com/office/officeart/2005/8/layout/orgChart1"/>
    <dgm:cxn modelId="{47D32A9E-AC9C-4DC9-8967-E17ACA0A747F}" type="presParOf" srcId="{D5CC8F7C-E269-4C04-BE16-609603482DA3}" destId="{898244F4-BA0B-49E6-8CA6-D2D457DB07AA}" srcOrd="1" destOrd="0" presId="urn:microsoft.com/office/officeart/2005/8/layout/orgChart1"/>
    <dgm:cxn modelId="{23A62825-2F9B-49EF-8586-DB3F131EA82A}" type="presParOf" srcId="{D5CC8F7C-E269-4C04-BE16-609603482DA3}" destId="{C56EE76B-FFA5-4769-B055-24C9F7FEB6F2}" srcOrd="2" destOrd="0" presId="urn:microsoft.com/office/officeart/2005/8/layout/orgChart1"/>
    <dgm:cxn modelId="{DB89A980-6EBD-49E4-A041-043B72F46A25}" type="presParOf" srcId="{95EA1C08-9DD6-44A9-ADC8-5EF9D44CEF0E}" destId="{0E71952B-9A96-4803-BE04-73CB0EC058B0}" srcOrd="4" destOrd="0" presId="urn:microsoft.com/office/officeart/2005/8/layout/orgChart1"/>
    <dgm:cxn modelId="{F90C2927-6F70-49E9-93AC-5B6C7329B45B}" type="presParOf" srcId="{95EA1C08-9DD6-44A9-ADC8-5EF9D44CEF0E}" destId="{9EDABB43-E005-4FD2-9B84-74A167A27105}" srcOrd="5" destOrd="0" presId="urn:microsoft.com/office/officeart/2005/8/layout/orgChart1"/>
    <dgm:cxn modelId="{EBECD697-A086-4825-94BC-B513A1C6D4F2}" type="presParOf" srcId="{9EDABB43-E005-4FD2-9B84-74A167A27105}" destId="{0A1C53AC-BE03-4ED2-A081-86E0E119D969}" srcOrd="0" destOrd="0" presId="urn:microsoft.com/office/officeart/2005/8/layout/orgChart1"/>
    <dgm:cxn modelId="{9AEC32CD-1D4C-4CCB-B670-A23791B2AF61}" type="presParOf" srcId="{0A1C53AC-BE03-4ED2-A081-86E0E119D969}" destId="{550A7D72-DDA3-4162-AB60-A4A81D46C97D}" srcOrd="0" destOrd="0" presId="urn:microsoft.com/office/officeart/2005/8/layout/orgChart1"/>
    <dgm:cxn modelId="{91ED437B-80B3-4B13-84E0-A4E738E94030}" type="presParOf" srcId="{0A1C53AC-BE03-4ED2-A081-86E0E119D969}" destId="{DCA2CF7D-412D-4639-8CC6-33918C54A113}" srcOrd="1" destOrd="0" presId="urn:microsoft.com/office/officeart/2005/8/layout/orgChart1"/>
    <dgm:cxn modelId="{9648694C-4B34-4E76-8BE6-80CEE9116188}" type="presParOf" srcId="{9EDABB43-E005-4FD2-9B84-74A167A27105}" destId="{1D3323F8-3699-41E0-BCFB-42878C7A0536}" srcOrd="1" destOrd="0" presId="urn:microsoft.com/office/officeart/2005/8/layout/orgChart1"/>
    <dgm:cxn modelId="{1B15587A-FB15-4B77-8669-2CA33765FCE7}" type="presParOf" srcId="{9EDABB43-E005-4FD2-9B84-74A167A27105}" destId="{430B0A46-C9EF-4742-AD4B-956ADB620520}" srcOrd="2" destOrd="0" presId="urn:microsoft.com/office/officeart/2005/8/layout/orgChart1"/>
    <dgm:cxn modelId="{E86B7852-CED0-4EF4-ADF1-178DC9F8638D}" type="presParOf" srcId="{EAAF075E-76C5-46DD-922A-AC1624BBE6AA}" destId="{D6B96F80-9490-4CCB-A515-D2409C845C29}" srcOrd="2" destOrd="0" presId="urn:microsoft.com/office/officeart/2005/8/layout/orgChart1"/>
    <dgm:cxn modelId="{2BDCAE5E-E64A-4387-BC41-E5598496E219}" type="presParOf" srcId="{EDF81BE2-C647-4AA9-9D44-C2D8D59D6E68}" destId="{7E9B73BA-2EAA-4B8C-A103-6642FE990D21}" srcOrd="2" destOrd="0" presId="urn:microsoft.com/office/officeart/2005/8/layout/orgChart1"/>
    <dgm:cxn modelId="{6460154F-3ED3-4824-B75F-E7054CD22027}" type="presParOf" srcId="{EDF81BE2-C647-4AA9-9D44-C2D8D59D6E68}" destId="{457F9D0E-1F84-4B47-865F-EE1E7A5CE00C}" srcOrd="3" destOrd="0" presId="urn:microsoft.com/office/officeart/2005/8/layout/orgChart1"/>
    <dgm:cxn modelId="{EFFD0D86-BF2C-4D9C-942B-265D0406849E}" type="presParOf" srcId="{457F9D0E-1F84-4B47-865F-EE1E7A5CE00C}" destId="{8699583D-085A-4565-A8E3-8AE22403333B}" srcOrd="0" destOrd="0" presId="urn:microsoft.com/office/officeart/2005/8/layout/orgChart1"/>
    <dgm:cxn modelId="{C5E4E90F-2120-4A8E-9DF3-695E1FCEAE4A}" type="presParOf" srcId="{8699583D-085A-4565-A8E3-8AE22403333B}" destId="{2C8BFC20-CA3D-4A21-8977-101CB1DD200A}" srcOrd="0" destOrd="0" presId="urn:microsoft.com/office/officeart/2005/8/layout/orgChart1"/>
    <dgm:cxn modelId="{9C6EEB49-0C8E-40EB-890C-5D9E8F59FD6E}" type="presParOf" srcId="{8699583D-085A-4565-A8E3-8AE22403333B}" destId="{FEE7A661-531B-4194-930A-7F35517B352F}" srcOrd="1" destOrd="0" presId="urn:microsoft.com/office/officeart/2005/8/layout/orgChart1"/>
    <dgm:cxn modelId="{D5A4F902-F4C7-4749-BD8C-4AB5E07A62AF}" type="presParOf" srcId="{457F9D0E-1F84-4B47-865F-EE1E7A5CE00C}" destId="{49BF6770-4D36-48FF-964C-D5016F01EFD1}" srcOrd="1" destOrd="0" presId="urn:microsoft.com/office/officeart/2005/8/layout/orgChart1"/>
    <dgm:cxn modelId="{5D4A1EEB-8168-4D09-B61C-632FC90DD4D5}" type="presParOf" srcId="{49BF6770-4D36-48FF-964C-D5016F01EFD1}" destId="{0F599A80-8495-4A85-A0C4-2CF12A9E269F}" srcOrd="0" destOrd="0" presId="urn:microsoft.com/office/officeart/2005/8/layout/orgChart1"/>
    <dgm:cxn modelId="{AF8DC747-FC0A-4131-BFDB-ED6DCCBB0258}" type="presParOf" srcId="{49BF6770-4D36-48FF-964C-D5016F01EFD1}" destId="{D0330F98-7398-4707-A53E-692A7DBBAE26}" srcOrd="1" destOrd="0" presId="urn:microsoft.com/office/officeart/2005/8/layout/orgChart1"/>
    <dgm:cxn modelId="{4F2AF488-F337-48B5-8B24-A24C83CBC2FA}" type="presParOf" srcId="{D0330F98-7398-4707-A53E-692A7DBBAE26}" destId="{CC869A74-17FF-4736-AAEB-97079999ACF6}" srcOrd="0" destOrd="0" presId="urn:microsoft.com/office/officeart/2005/8/layout/orgChart1"/>
    <dgm:cxn modelId="{1F109A34-0A06-4E3B-A833-0B145420C073}" type="presParOf" srcId="{CC869A74-17FF-4736-AAEB-97079999ACF6}" destId="{72C31BD8-5F04-4047-95B8-434F415929C2}" srcOrd="0" destOrd="0" presId="urn:microsoft.com/office/officeart/2005/8/layout/orgChart1"/>
    <dgm:cxn modelId="{465F90C6-73BD-4378-819A-A620B1BEFEC7}" type="presParOf" srcId="{CC869A74-17FF-4736-AAEB-97079999ACF6}" destId="{725B2260-3AC0-4213-98F7-3D84E06E684D}" srcOrd="1" destOrd="0" presId="urn:microsoft.com/office/officeart/2005/8/layout/orgChart1"/>
    <dgm:cxn modelId="{E0A2CE7C-C132-4EB9-9236-42B035872929}" type="presParOf" srcId="{D0330F98-7398-4707-A53E-692A7DBBAE26}" destId="{021E90CA-8210-4F5F-87A3-07C764100BCE}" srcOrd="1" destOrd="0" presId="urn:microsoft.com/office/officeart/2005/8/layout/orgChart1"/>
    <dgm:cxn modelId="{1C3AB8F7-1A66-4F8F-8BBA-6E21C3ED7B59}" type="presParOf" srcId="{021E90CA-8210-4F5F-87A3-07C764100BCE}" destId="{2A544435-19F5-4477-8D4E-F7E7FE76BB00}" srcOrd="0" destOrd="0" presId="urn:microsoft.com/office/officeart/2005/8/layout/orgChart1"/>
    <dgm:cxn modelId="{78822E5A-7324-4529-A585-98050B0ED68A}" type="presParOf" srcId="{021E90CA-8210-4F5F-87A3-07C764100BCE}" destId="{C72AAF58-C4F5-4B50-B683-AEDC2B1DED65}" srcOrd="1" destOrd="0" presId="urn:microsoft.com/office/officeart/2005/8/layout/orgChart1"/>
    <dgm:cxn modelId="{8F746601-EA61-433E-A33F-321C9DCA295A}" type="presParOf" srcId="{C72AAF58-C4F5-4B50-B683-AEDC2B1DED65}" destId="{E11DAF7E-37CC-4D54-B838-2FE888298123}" srcOrd="0" destOrd="0" presId="urn:microsoft.com/office/officeart/2005/8/layout/orgChart1"/>
    <dgm:cxn modelId="{FFC06B27-DA8B-4963-B4E9-9240DE15CBA4}" type="presParOf" srcId="{E11DAF7E-37CC-4D54-B838-2FE888298123}" destId="{FBCB5C3B-AD8D-4C00-810B-03D0503E38E1}" srcOrd="0" destOrd="0" presId="urn:microsoft.com/office/officeart/2005/8/layout/orgChart1"/>
    <dgm:cxn modelId="{F01B997F-D706-40CE-B5B6-C87B5351E90A}" type="presParOf" srcId="{E11DAF7E-37CC-4D54-B838-2FE888298123}" destId="{60A868A0-3E54-478C-8E26-A904A0162C53}" srcOrd="1" destOrd="0" presId="urn:microsoft.com/office/officeart/2005/8/layout/orgChart1"/>
    <dgm:cxn modelId="{CE710379-CEB5-4C11-BBDB-2FB848467AF5}" type="presParOf" srcId="{C72AAF58-C4F5-4B50-B683-AEDC2B1DED65}" destId="{3BF97E68-865C-45A3-A6B8-F11EA64B04F5}" srcOrd="1" destOrd="0" presId="urn:microsoft.com/office/officeart/2005/8/layout/orgChart1"/>
    <dgm:cxn modelId="{B1435E89-0F05-466B-B0FA-2810A6FA9E9D}" type="presParOf" srcId="{3BF97E68-865C-45A3-A6B8-F11EA64B04F5}" destId="{73F39689-38B0-4283-8CE3-F840E9A0706D}" srcOrd="0" destOrd="0" presId="urn:microsoft.com/office/officeart/2005/8/layout/orgChart1"/>
    <dgm:cxn modelId="{1C0B8032-2CA6-4FB3-BB04-1D3CCF4B487A}" type="presParOf" srcId="{3BF97E68-865C-45A3-A6B8-F11EA64B04F5}" destId="{82EAE7D2-3B1F-4122-9E0E-BCC72E5E259E}" srcOrd="1" destOrd="0" presId="urn:microsoft.com/office/officeart/2005/8/layout/orgChart1"/>
    <dgm:cxn modelId="{6E69CD62-2EFF-42A6-B55E-28C57EC6A3F5}" type="presParOf" srcId="{82EAE7D2-3B1F-4122-9E0E-BCC72E5E259E}" destId="{DC431928-A098-4F9C-BC74-07F6F56B2EDB}" srcOrd="0" destOrd="0" presId="urn:microsoft.com/office/officeart/2005/8/layout/orgChart1"/>
    <dgm:cxn modelId="{8D6AEAD2-9DCA-4356-B580-62A82FD7E31A}" type="presParOf" srcId="{DC431928-A098-4F9C-BC74-07F6F56B2EDB}" destId="{B01AD5D5-E4C0-4C8E-A454-359B54C907B9}" srcOrd="0" destOrd="0" presId="urn:microsoft.com/office/officeart/2005/8/layout/orgChart1"/>
    <dgm:cxn modelId="{2CCD20BC-667E-4DD8-94E8-C735AFB41388}" type="presParOf" srcId="{DC431928-A098-4F9C-BC74-07F6F56B2EDB}" destId="{BC826272-6628-4211-85DA-6B56C7321207}" srcOrd="1" destOrd="0" presId="urn:microsoft.com/office/officeart/2005/8/layout/orgChart1"/>
    <dgm:cxn modelId="{64A6BCBA-1C81-4041-B483-6DF3D4A65893}" type="presParOf" srcId="{82EAE7D2-3B1F-4122-9E0E-BCC72E5E259E}" destId="{E12B1BC7-D858-4C3B-8422-8581082E6F6B}" srcOrd="1" destOrd="0" presId="urn:microsoft.com/office/officeart/2005/8/layout/orgChart1"/>
    <dgm:cxn modelId="{7E27370F-D506-4012-B1EC-37D91D724077}" type="presParOf" srcId="{82EAE7D2-3B1F-4122-9E0E-BCC72E5E259E}" destId="{4F3D8D22-B596-4410-8460-FD11D127C68D}" srcOrd="2" destOrd="0" presId="urn:microsoft.com/office/officeart/2005/8/layout/orgChart1"/>
    <dgm:cxn modelId="{64072110-F8BE-4C6B-B61B-54747C579DC3}" type="presParOf" srcId="{3BF97E68-865C-45A3-A6B8-F11EA64B04F5}" destId="{E2C75595-EBBC-4696-8B28-4422899EF999}" srcOrd="2" destOrd="0" presId="urn:microsoft.com/office/officeart/2005/8/layout/orgChart1"/>
    <dgm:cxn modelId="{2C1D02AF-502A-4DA4-B69D-32B2D11D2144}" type="presParOf" srcId="{3BF97E68-865C-45A3-A6B8-F11EA64B04F5}" destId="{241BFF1C-9281-4461-B97E-78B0B35DDF24}" srcOrd="3" destOrd="0" presId="urn:microsoft.com/office/officeart/2005/8/layout/orgChart1"/>
    <dgm:cxn modelId="{A9046363-B240-4E8D-823E-50CDB67D066D}" type="presParOf" srcId="{241BFF1C-9281-4461-B97E-78B0B35DDF24}" destId="{E22B1500-FA88-454E-88A9-025FA79940B5}" srcOrd="0" destOrd="0" presId="urn:microsoft.com/office/officeart/2005/8/layout/orgChart1"/>
    <dgm:cxn modelId="{BFD7D5E5-76E1-4F27-A54F-0BF77D0EB769}" type="presParOf" srcId="{E22B1500-FA88-454E-88A9-025FA79940B5}" destId="{1A8F9465-A941-45E8-868A-D4022E6986BA}" srcOrd="0" destOrd="0" presId="urn:microsoft.com/office/officeart/2005/8/layout/orgChart1"/>
    <dgm:cxn modelId="{C7D97C1B-E0EB-4C98-9075-95301F9D4788}" type="presParOf" srcId="{E22B1500-FA88-454E-88A9-025FA79940B5}" destId="{5B88A371-A7D2-4AF3-8033-B9F6F0BDA097}" srcOrd="1" destOrd="0" presId="urn:microsoft.com/office/officeart/2005/8/layout/orgChart1"/>
    <dgm:cxn modelId="{44D3100B-CA56-4ED9-8EB4-C43055D8E34F}" type="presParOf" srcId="{241BFF1C-9281-4461-B97E-78B0B35DDF24}" destId="{EB9A020B-A68E-43D8-8B13-DCA3D783897A}" srcOrd="1" destOrd="0" presId="urn:microsoft.com/office/officeart/2005/8/layout/orgChart1"/>
    <dgm:cxn modelId="{3579CD8A-A6A2-4AF2-8886-51BCDF2BAC67}" type="presParOf" srcId="{241BFF1C-9281-4461-B97E-78B0B35DDF24}" destId="{832814B2-EEF3-4397-A5CC-9313AB44CBC9}" srcOrd="2" destOrd="0" presId="urn:microsoft.com/office/officeart/2005/8/layout/orgChart1"/>
    <dgm:cxn modelId="{25E59F65-08F8-4CDC-A2A2-269776399E10}" type="presParOf" srcId="{3BF97E68-865C-45A3-A6B8-F11EA64B04F5}" destId="{2494F75D-140F-40AF-A80A-A681E524003C}" srcOrd="4" destOrd="0" presId="urn:microsoft.com/office/officeart/2005/8/layout/orgChart1"/>
    <dgm:cxn modelId="{F8620596-B9D2-4E00-ADB7-43CB9885527C}" type="presParOf" srcId="{3BF97E68-865C-45A3-A6B8-F11EA64B04F5}" destId="{1EA26728-9B54-4730-A006-9F459D8264B1}" srcOrd="5" destOrd="0" presId="urn:microsoft.com/office/officeart/2005/8/layout/orgChart1"/>
    <dgm:cxn modelId="{D16AF7A6-CB30-45DF-9DC2-1F0FC98DAFA0}" type="presParOf" srcId="{1EA26728-9B54-4730-A006-9F459D8264B1}" destId="{4FD3A0F0-22EB-4565-BA5E-EBDC5EA94CAB}" srcOrd="0" destOrd="0" presId="urn:microsoft.com/office/officeart/2005/8/layout/orgChart1"/>
    <dgm:cxn modelId="{5B341390-F77F-417E-A05A-8EE5C6CD65F3}" type="presParOf" srcId="{4FD3A0F0-22EB-4565-BA5E-EBDC5EA94CAB}" destId="{B57B6264-FC89-4A64-B10C-28C4050FBE6E}" srcOrd="0" destOrd="0" presId="urn:microsoft.com/office/officeart/2005/8/layout/orgChart1"/>
    <dgm:cxn modelId="{58DBC18F-6350-4DC6-98A9-7DA1FE8F4420}" type="presParOf" srcId="{4FD3A0F0-22EB-4565-BA5E-EBDC5EA94CAB}" destId="{579A1A67-8B77-4EA7-8336-37F7681B5E21}" srcOrd="1" destOrd="0" presId="urn:microsoft.com/office/officeart/2005/8/layout/orgChart1"/>
    <dgm:cxn modelId="{48A4B73B-8804-4216-99CE-FB4E6E525D45}" type="presParOf" srcId="{1EA26728-9B54-4730-A006-9F459D8264B1}" destId="{EFE99611-2604-41D6-85F7-72ECC88376DA}" srcOrd="1" destOrd="0" presId="urn:microsoft.com/office/officeart/2005/8/layout/orgChart1"/>
    <dgm:cxn modelId="{3F89A551-73E0-4921-9597-9F533C88FAAB}" type="presParOf" srcId="{1EA26728-9B54-4730-A006-9F459D8264B1}" destId="{DD40B55B-1890-4141-AF5E-3BA3F719034E}" srcOrd="2" destOrd="0" presId="urn:microsoft.com/office/officeart/2005/8/layout/orgChart1"/>
    <dgm:cxn modelId="{80442C17-2ED6-40BB-97EA-2918AFE9A089}" type="presParOf" srcId="{C72AAF58-C4F5-4B50-B683-AEDC2B1DED65}" destId="{4225D161-7022-40C5-A0D6-A0ECF3EAD5B6}" srcOrd="2" destOrd="0" presId="urn:microsoft.com/office/officeart/2005/8/layout/orgChart1"/>
    <dgm:cxn modelId="{54E9075E-F7E4-48C8-900E-A1D388B57987}" type="presParOf" srcId="{D0330F98-7398-4707-A53E-692A7DBBAE26}" destId="{A2F79119-AD57-48B5-B141-DDE326FF0546}" srcOrd="2" destOrd="0" presId="urn:microsoft.com/office/officeart/2005/8/layout/orgChart1"/>
    <dgm:cxn modelId="{05CE7C24-81C4-40B8-B666-7E160D719842}" type="presParOf" srcId="{457F9D0E-1F84-4B47-865F-EE1E7A5CE00C}" destId="{02D0A575-8D47-44F2-97C4-607C4F1F85FA}" srcOrd="2" destOrd="0" presId="urn:microsoft.com/office/officeart/2005/8/layout/orgChart1"/>
    <dgm:cxn modelId="{8D6481F4-7699-4F2D-A907-85983455292A}" type="presParOf" srcId="{67050607-1485-458A-B957-531ADF9CC0DD}" destId="{5DA3D29F-9190-4618-9B0F-54658319E850}" srcOrd="2" destOrd="0" presId="urn:microsoft.com/office/officeart/2005/8/layout/orgChart1"/>
    <dgm:cxn modelId="{30BA3438-3F8B-41A0-8C52-6DC056ABAA1B}" type="presParOf" srcId="{5DA3D29F-9190-4618-9B0F-54658319E850}" destId="{4A2490FC-69C6-4472-8A55-D665CAA4C338}" srcOrd="0" destOrd="0" presId="urn:microsoft.com/office/officeart/2005/8/layout/orgChart1"/>
    <dgm:cxn modelId="{8F6E4A82-F948-40CA-9CB9-6BA60D952641}" type="presParOf" srcId="{5DA3D29F-9190-4618-9B0F-54658319E850}" destId="{B0A63F29-80C0-43F4-85CB-FBC54A324529}" srcOrd="1" destOrd="0" presId="urn:microsoft.com/office/officeart/2005/8/layout/orgChart1"/>
    <dgm:cxn modelId="{A40ED0D2-D9B9-459A-91D9-D20A5A5BFE2A}" type="presParOf" srcId="{B0A63F29-80C0-43F4-85CB-FBC54A324529}" destId="{9D8A7332-479E-41CA-92A7-F0843E4E3D20}" srcOrd="0" destOrd="0" presId="urn:microsoft.com/office/officeart/2005/8/layout/orgChart1"/>
    <dgm:cxn modelId="{EE902061-D361-4241-A9F3-8C20BB10BFA5}" type="presParOf" srcId="{9D8A7332-479E-41CA-92A7-F0843E4E3D20}" destId="{9E3A8F33-5DD7-434D-897F-CE7AF275B9C3}" srcOrd="0" destOrd="0" presId="urn:microsoft.com/office/officeart/2005/8/layout/orgChart1"/>
    <dgm:cxn modelId="{5AE9CB33-3901-4558-B065-D95087DF943F}" type="presParOf" srcId="{9D8A7332-479E-41CA-92A7-F0843E4E3D20}" destId="{D51F8C63-6922-4F40-942D-F22C57D6CFF7}" srcOrd="1" destOrd="0" presId="urn:microsoft.com/office/officeart/2005/8/layout/orgChart1"/>
    <dgm:cxn modelId="{6433BBAA-7289-4D55-A9D4-95F05967B4D0}" type="presParOf" srcId="{B0A63F29-80C0-43F4-85CB-FBC54A324529}" destId="{B481D324-8518-4149-A59C-2C1174DF1897}" srcOrd="1" destOrd="0" presId="urn:microsoft.com/office/officeart/2005/8/layout/orgChart1"/>
    <dgm:cxn modelId="{F27C8BA1-1057-4F3A-8C16-2A5E47F205BA}" type="presParOf" srcId="{B0A63F29-80C0-43F4-85CB-FBC54A324529}" destId="{3715759E-4F4A-42BA-A682-F68D00D43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490FC-69C6-4472-8A55-D665CAA4C338}">
      <dsp:nvSpPr>
        <dsp:cNvPr id="0" name=""/>
        <dsp:cNvSpPr/>
      </dsp:nvSpPr>
      <dsp:spPr>
        <a:xfrm>
          <a:off x="4072854" y="491594"/>
          <a:ext cx="3231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4468"/>
              </a:moveTo>
              <a:lnTo>
                <a:pt x="3231954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4F75D-140F-40AF-A80A-A681E524003C}">
      <dsp:nvSpPr>
        <dsp:cNvPr id="0" name=""/>
        <dsp:cNvSpPr/>
      </dsp:nvSpPr>
      <dsp:spPr>
        <a:xfrm>
          <a:off x="2026371" y="3789374"/>
          <a:ext cx="346062" cy="173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434"/>
              </a:lnTo>
              <a:lnTo>
                <a:pt x="346062" y="17364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75595-EBBC-4696-8B28-4422899EF999}">
      <dsp:nvSpPr>
        <dsp:cNvPr id="0" name=""/>
        <dsp:cNvSpPr/>
      </dsp:nvSpPr>
      <dsp:spPr>
        <a:xfrm>
          <a:off x="2026371" y="3789374"/>
          <a:ext cx="275246" cy="98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816"/>
              </a:lnTo>
              <a:lnTo>
                <a:pt x="275246" y="9878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9689-38B0-4283-8CE3-F840E9A0706D}">
      <dsp:nvSpPr>
        <dsp:cNvPr id="0" name=""/>
        <dsp:cNvSpPr/>
      </dsp:nvSpPr>
      <dsp:spPr>
        <a:xfrm>
          <a:off x="2026371" y="3789374"/>
          <a:ext cx="348218" cy="392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419"/>
              </a:lnTo>
              <a:lnTo>
                <a:pt x="348218" y="39241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4435-19F5-4477-8D4E-F7E7FE76BB00}">
      <dsp:nvSpPr>
        <dsp:cNvPr id="0" name=""/>
        <dsp:cNvSpPr/>
      </dsp:nvSpPr>
      <dsp:spPr>
        <a:xfrm>
          <a:off x="3401897" y="2242766"/>
          <a:ext cx="600015" cy="364619"/>
        </a:xfrm>
        <a:custGeom>
          <a:avLst/>
          <a:gdLst/>
          <a:ahLst/>
          <a:cxnLst/>
          <a:rect l="0" t="0" r="0" b="0"/>
          <a:pathLst>
            <a:path>
              <a:moveTo>
                <a:pt x="600015" y="0"/>
              </a:moveTo>
              <a:lnTo>
                <a:pt x="600015" y="202973"/>
              </a:lnTo>
              <a:lnTo>
                <a:pt x="0" y="202973"/>
              </a:lnTo>
              <a:lnTo>
                <a:pt x="0" y="36461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99A80-8495-4A85-A0C4-2CF12A9E269F}">
      <dsp:nvSpPr>
        <dsp:cNvPr id="0" name=""/>
        <dsp:cNvSpPr/>
      </dsp:nvSpPr>
      <dsp:spPr>
        <a:xfrm>
          <a:off x="3956192" y="1307874"/>
          <a:ext cx="91440" cy="168673"/>
        </a:xfrm>
        <a:custGeom>
          <a:avLst/>
          <a:gdLst/>
          <a:ahLst/>
          <a:cxnLst/>
          <a:rect l="0" t="0" r="0" b="0"/>
          <a:pathLst>
            <a:path>
              <a:moveTo>
                <a:pt x="91273" y="0"/>
              </a:moveTo>
              <a:lnTo>
                <a:pt x="91273" y="7027"/>
              </a:lnTo>
              <a:lnTo>
                <a:pt x="45720" y="7027"/>
              </a:lnTo>
              <a:lnTo>
                <a:pt x="45720" y="1686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3BA-2EAA-4B8C-A103-6642FE990D21}">
      <dsp:nvSpPr>
        <dsp:cNvPr id="0" name=""/>
        <dsp:cNvSpPr/>
      </dsp:nvSpPr>
      <dsp:spPr>
        <a:xfrm>
          <a:off x="4001746" y="576063"/>
          <a:ext cx="91440" cy="189911"/>
        </a:xfrm>
        <a:custGeom>
          <a:avLst/>
          <a:gdLst/>
          <a:ahLst/>
          <a:cxnLst/>
          <a:rect l="0" t="0" r="0" b="0"/>
          <a:pathLst>
            <a:path>
              <a:moveTo>
                <a:pt x="71108" y="0"/>
              </a:moveTo>
              <a:lnTo>
                <a:pt x="71108" y="28264"/>
              </a:lnTo>
              <a:lnTo>
                <a:pt x="45720" y="28264"/>
              </a:lnTo>
              <a:lnTo>
                <a:pt x="45720" y="1899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1952B-9A96-4803-BE04-73CB0EC058B0}">
      <dsp:nvSpPr>
        <dsp:cNvPr id="0" name=""/>
        <dsp:cNvSpPr/>
      </dsp:nvSpPr>
      <dsp:spPr>
        <a:xfrm>
          <a:off x="788244" y="2278683"/>
          <a:ext cx="91440" cy="3491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136616" y="349140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AF70F-E83B-4386-BD8A-5CF47978C3AD}">
      <dsp:nvSpPr>
        <dsp:cNvPr id="0" name=""/>
        <dsp:cNvSpPr/>
      </dsp:nvSpPr>
      <dsp:spPr>
        <a:xfrm>
          <a:off x="833964" y="2278683"/>
          <a:ext cx="214517" cy="773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517" y="7736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07CE1-177F-4994-9CAD-D9C90333040B}">
      <dsp:nvSpPr>
        <dsp:cNvPr id="0" name=""/>
        <dsp:cNvSpPr/>
      </dsp:nvSpPr>
      <dsp:spPr>
        <a:xfrm>
          <a:off x="833964" y="171060"/>
          <a:ext cx="166209" cy="2107622"/>
        </a:xfrm>
        <a:custGeom>
          <a:avLst/>
          <a:gdLst/>
          <a:ahLst/>
          <a:cxnLst/>
          <a:rect l="0" t="0" r="0" b="0"/>
          <a:pathLst>
            <a:path>
              <a:moveTo>
                <a:pt x="0" y="2107622"/>
              </a:moveTo>
              <a:lnTo>
                <a:pt x="166209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DEA12-12E8-49DA-B331-A29F32AF93E5}">
      <dsp:nvSpPr>
        <dsp:cNvPr id="0" name=""/>
        <dsp:cNvSpPr/>
      </dsp:nvSpPr>
      <dsp:spPr>
        <a:xfrm>
          <a:off x="1310645" y="576063"/>
          <a:ext cx="2762208" cy="1059021"/>
        </a:xfrm>
        <a:custGeom>
          <a:avLst/>
          <a:gdLst/>
          <a:ahLst/>
          <a:cxnLst/>
          <a:rect l="0" t="0" r="0" b="0"/>
          <a:pathLst>
            <a:path>
              <a:moveTo>
                <a:pt x="2762208" y="0"/>
              </a:moveTo>
              <a:lnTo>
                <a:pt x="2762208" y="897375"/>
              </a:lnTo>
              <a:lnTo>
                <a:pt x="0" y="897375"/>
              </a:lnTo>
              <a:lnTo>
                <a:pt x="0" y="10590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2353C-F099-48B0-BE2B-B50884F4BB79}">
      <dsp:nvSpPr>
        <dsp:cNvPr id="0" name=""/>
        <dsp:cNvSpPr/>
      </dsp:nvSpPr>
      <dsp:spPr>
        <a:xfrm>
          <a:off x="2997752" y="157084"/>
          <a:ext cx="2150202" cy="41897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ECONOMIA REGIONAL EN MÉXICO </a:t>
          </a:r>
          <a:endParaRPr lang="es-MX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97752" y="157084"/>
        <a:ext cx="2150202" cy="418979"/>
      </dsp:txXfrm>
    </dsp:sp>
    <dsp:sp modelId="{885E9DD8-679E-4436-92D5-A14CEB56F870}">
      <dsp:nvSpPr>
        <dsp:cNvPr id="0" name=""/>
        <dsp:cNvSpPr/>
      </dsp:nvSpPr>
      <dsp:spPr>
        <a:xfrm>
          <a:off x="714794" y="1635084"/>
          <a:ext cx="1191702" cy="643598"/>
        </a:xfrm>
        <a:prstGeom prst="rect">
          <a:avLst/>
        </a:prstGeom>
        <a:gradFill rotWithShape="0">
          <a:gsLst>
            <a:gs pos="0">
              <a:srgbClr val="7030A0"/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Armoniza factores  </a:t>
          </a:r>
          <a:endParaRPr lang="es-MX" sz="1400" kern="1200" dirty="0"/>
        </a:p>
      </dsp:txBody>
      <dsp:txXfrm>
        <a:off x="714794" y="1635084"/>
        <a:ext cx="1191702" cy="643598"/>
      </dsp:txXfrm>
    </dsp:sp>
    <dsp:sp modelId="{EC710880-EB95-4B82-8FCF-5E518B5E8483}">
      <dsp:nvSpPr>
        <dsp:cNvPr id="0" name=""/>
        <dsp:cNvSpPr/>
      </dsp:nvSpPr>
      <dsp:spPr>
        <a:xfrm>
          <a:off x="0" y="0"/>
          <a:ext cx="1000174" cy="34212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Económico</a:t>
          </a:r>
        </a:p>
      </dsp:txBody>
      <dsp:txXfrm>
        <a:off x="0" y="0"/>
        <a:ext cx="914644" cy="342120"/>
      </dsp:txXfrm>
    </dsp:sp>
    <dsp:sp modelId="{45AFB197-8418-43E0-B023-A553E3EDA684}">
      <dsp:nvSpPr>
        <dsp:cNvPr id="0" name=""/>
        <dsp:cNvSpPr/>
      </dsp:nvSpPr>
      <dsp:spPr>
        <a:xfrm>
          <a:off x="78712" y="2880345"/>
          <a:ext cx="969769" cy="34396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Geografico</a:t>
          </a:r>
          <a:r>
            <a:rPr lang="es-MX" sz="1400" kern="1200" dirty="0" smtClean="0"/>
            <a:t> </a:t>
          </a:r>
          <a:endParaRPr lang="es-MX" sz="1400" kern="1200" dirty="0"/>
        </a:p>
      </dsp:txBody>
      <dsp:txXfrm>
        <a:off x="78712" y="2880345"/>
        <a:ext cx="883777" cy="343967"/>
      </dsp:txXfrm>
    </dsp:sp>
    <dsp:sp modelId="{550A7D72-DDA3-4162-AB60-A4A81D46C97D}">
      <dsp:nvSpPr>
        <dsp:cNvPr id="0" name=""/>
        <dsp:cNvSpPr/>
      </dsp:nvSpPr>
      <dsp:spPr>
        <a:xfrm>
          <a:off x="37469" y="5557961"/>
          <a:ext cx="887391" cy="42425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Histórico-social </a:t>
          </a:r>
          <a:endParaRPr lang="es-MX" sz="1400" kern="1200" dirty="0"/>
        </a:p>
      </dsp:txBody>
      <dsp:txXfrm>
        <a:off x="37469" y="5557961"/>
        <a:ext cx="781326" cy="424259"/>
      </dsp:txXfrm>
    </dsp:sp>
    <dsp:sp modelId="{2C8BFC20-CA3D-4A21-8977-101CB1DD200A}">
      <dsp:nvSpPr>
        <dsp:cNvPr id="0" name=""/>
        <dsp:cNvSpPr/>
      </dsp:nvSpPr>
      <dsp:spPr>
        <a:xfrm>
          <a:off x="2952328" y="765974"/>
          <a:ext cx="2190275" cy="541899"/>
        </a:xfrm>
        <a:prstGeom prst="rect">
          <a:avLst/>
        </a:prstGeom>
        <a:gradFill rotWithShape="0">
          <a:gsLst>
            <a:gs pos="0">
              <a:srgbClr val="7030A0"/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DET </a:t>
          </a:r>
          <a:endParaRPr lang="es-MX" sz="1400" kern="1200" dirty="0"/>
        </a:p>
      </dsp:txBody>
      <dsp:txXfrm>
        <a:off x="2952328" y="765974"/>
        <a:ext cx="2190275" cy="541899"/>
      </dsp:txXfrm>
    </dsp:sp>
    <dsp:sp modelId="{72C31BD8-5F04-4047-95B8-434F415929C2}">
      <dsp:nvSpPr>
        <dsp:cNvPr id="0" name=""/>
        <dsp:cNvSpPr/>
      </dsp:nvSpPr>
      <dsp:spPr>
        <a:xfrm>
          <a:off x="2530593" y="1476548"/>
          <a:ext cx="2942638" cy="766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Propósito colectivo del progreso material, equidad, sostenibilidad,  y movilizar recursos fiscales  endógenos.</a:t>
          </a:r>
        </a:p>
      </dsp:txBody>
      <dsp:txXfrm>
        <a:off x="2530593" y="1476548"/>
        <a:ext cx="2942638" cy="766218"/>
      </dsp:txXfrm>
    </dsp:sp>
    <dsp:sp modelId="{FBCB5C3B-AD8D-4C00-810B-03D0503E38E1}">
      <dsp:nvSpPr>
        <dsp:cNvPr id="0" name=""/>
        <dsp:cNvSpPr/>
      </dsp:nvSpPr>
      <dsp:spPr>
        <a:xfrm>
          <a:off x="1682489" y="2607386"/>
          <a:ext cx="3438815" cy="11819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Promoción y desarrollo de empresas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infraestructura  económica  básica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 ordenamiento territorial</a:t>
          </a:r>
        </a:p>
      </dsp:txBody>
      <dsp:txXfrm>
        <a:off x="1682489" y="2607386"/>
        <a:ext cx="3438815" cy="1181987"/>
      </dsp:txXfrm>
    </dsp:sp>
    <dsp:sp modelId="{B01AD5D5-E4C0-4C8E-A454-359B54C907B9}">
      <dsp:nvSpPr>
        <dsp:cNvPr id="0" name=""/>
        <dsp:cNvSpPr/>
      </dsp:nvSpPr>
      <dsp:spPr>
        <a:xfrm>
          <a:off x="2374589" y="4052195"/>
          <a:ext cx="1237701" cy="2591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Federal </a:t>
          </a:r>
        </a:p>
      </dsp:txBody>
      <dsp:txXfrm>
        <a:off x="2374589" y="4052195"/>
        <a:ext cx="1237701" cy="259195"/>
      </dsp:txXfrm>
    </dsp:sp>
    <dsp:sp modelId="{1A8F9465-A941-45E8-868A-D4022E6986BA}">
      <dsp:nvSpPr>
        <dsp:cNvPr id="0" name=""/>
        <dsp:cNvSpPr/>
      </dsp:nvSpPr>
      <dsp:spPr>
        <a:xfrm>
          <a:off x="2301617" y="4649879"/>
          <a:ext cx="1040832" cy="2546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Estatal </a:t>
          </a:r>
          <a:endParaRPr lang="es-MX" sz="1400" kern="1200" dirty="0"/>
        </a:p>
      </dsp:txBody>
      <dsp:txXfrm>
        <a:off x="2301617" y="4649879"/>
        <a:ext cx="1040832" cy="254623"/>
      </dsp:txXfrm>
    </dsp:sp>
    <dsp:sp modelId="{B57B6264-FC89-4A64-B10C-28C4050FBE6E}">
      <dsp:nvSpPr>
        <dsp:cNvPr id="0" name=""/>
        <dsp:cNvSpPr/>
      </dsp:nvSpPr>
      <dsp:spPr>
        <a:xfrm>
          <a:off x="2372434" y="5384453"/>
          <a:ext cx="932375" cy="2827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Municipa</a:t>
          </a:r>
          <a:r>
            <a:rPr lang="es-MX" sz="1050" kern="1200" dirty="0" smtClean="0"/>
            <a:t>l</a:t>
          </a:r>
          <a:endParaRPr lang="es-MX" sz="900" kern="1200" dirty="0"/>
        </a:p>
      </dsp:txBody>
      <dsp:txXfrm>
        <a:off x="2372434" y="5384453"/>
        <a:ext cx="932375" cy="282711"/>
      </dsp:txXfrm>
    </dsp:sp>
    <dsp:sp modelId="{9E3A8F33-5DD7-434D-897F-CE7AF275B9C3}">
      <dsp:nvSpPr>
        <dsp:cNvPr id="0" name=""/>
        <dsp:cNvSpPr/>
      </dsp:nvSpPr>
      <dsp:spPr>
        <a:xfrm>
          <a:off x="7304808" y="152442"/>
          <a:ext cx="1539487" cy="769743"/>
        </a:xfrm>
        <a:prstGeom prst="rect">
          <a:avLst/>
        </a:prstGeom>
        <a:gradFill rotWithShape="0">
          <a:gsLst>
            <a:gs pos="0">
              <a:srgbClr val="7030A0"/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Como enfrentar problemas de desigualdad </a:t>
          </a:r>
          <a:endParaRPr lang="es-MX" sz="1400" kern="1200" dirty="0"/>
        </a:p>
      </dsp:txBody>
      <dsp:txXfrm>
        <a:off x="7304808" y="152442"/>
        <a:ext cx="1539487" cy="769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95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8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7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9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8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5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5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3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7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0CBE-2BFB-4E25-9804-3C33F2F0B958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A01-1352-45C7-BFFA-B9B28E08D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1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13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199069669"/>
              </p:ext>
            </p:extLst>
          </p:nvPr>
        </p:nvGraphicFramePr>
        <p:xfrm>
          <a:off x="215516" y="116632"/>
          <a:ext cx="8928484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Imagen" descr="http://image.slidesharecdn.com/recursoseconomicos-110124093125-phpapp01/95/recursos-economicos-1-728.jpg?cb=129588327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172795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 descr="http://www.solidaritat.ub.edu/observatori/esp/dossiers/mexico/imatges_mexic/fig5_a.gif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" y="3384169"/>
            <a:ext cx="1234251" cy="66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8 Imagen" descr="http://portalacademico.cch.unam.mx/materiales/prof/matdidac/estrategias/img/historico-sociales/histo_ban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2" y="6054015"/>
            <a:ext cx="849687" cy="55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Llamada de flecha a la derecha"/>
          <p:cNvSpPr/>
          <p:nvPr/>
        </p:nvSpPr>
        <p:spPr>
          <a:xfrm rot="800615">
            <a:off x="1410872" y="4430319"/>
            <a:ext cx="921868" cy="144016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 smtClean="0"/>
              <a:t>Relación activa </a:t>
            </a:r>
            <a:endParaRPr lang="es-MX" dirty="0"/>
          </a:p>
        </p:txBody>
      </p:sp>
      <p:sp>
        <p:nvSpPr>
          <p:cNvPr id="14" name="13 Pentágono"/>
          <p:cNvSpPr/>
          <p:nvPr/>
        </p:nvSpPr>
        <p:spPr>
          <a:xfrm>
            <a:off x="1763688" y="6271632"/>
            <a:ext cx="2808312" cy="5161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desarrollo armónico local y regional</a:t>
            </a:r>
            <a:endParaRPr lang="es-MX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2841974" y="5870718"/>
            <a:ext cx="0" cy="366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17 Imagen" descr="http://cienciaseminal.files.wordpress.com/2013/06/pobreza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86" y="6080143"/>
            <a:ext cx="864096" cy="7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19 Imagen" descr="https://encrypted-tbn3.gstatic.com/images?q=tbn:ANd9GcQdTtyu8Y9-H68elWU8m5s60CSja6SCr9bjbRB8c9fxPVEY9lGq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959" y="6102293"/>
            <a:ext cx="787117" cy="614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29 Conector recto de flecha"/>
          <p:cNvCxnSpPr/>
          <p:nvPr/>
        </p:nvCxnSpPr>
        <p:spPr>
          <a:xfrm flipV="1">
            <a:off x="3751569" y="5530578"/>
            <a:ext cx="1073612" cy="673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34 Onda"/>
          <p:cNvSpPr/>
          <p:nvPr/>
        </p:nvSpPr>
        <p:spPr>
          <a:xfrm>
            <a:off x="4831503" y="5021199"/>
            <a:ext cx="1760122" cy="600161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Erradicando</a:t>
            </a:r>
            <a:endParaRPr lang="es-MX" dirty="0"/>
          </a:p>
        </p:txBody>
      </p:sp>
      <p:pic>
        <p:nvPicPr>
          <p:cNvPr id="36" name="35 Imagen" descr="http://www.ciudadanos-cs.org/static/comunicados/276_26_05_2008/desigualdad.bmp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503" y="6278106"/>
            <a:ext cx="956945" cy="547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40 Conector recto de flecha"/>
          <p:cNvCxnSpPr/>
          <p:nvPr/>
        </p:nvCxnSpPr>
        <p:spPr>
          <a:xfrm>
            <a:off x="6107352" y="5619878"/>
            <a:ext cx="405369" cy="43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6732240" y="5530578"/>
            <a:ext cx="615664" cy="530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5309975" y="5621360"/>
            <a:ext cx="0" cy="498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4" name="63 Imagen" descr="https://encrypted-tbn0.gstatic.com/images?q=tbn:ANd9GcQ1WVaAUwalLfOQEbKAHIg1ha6Tsu5Z_zHRzOchjFWDBO0uXVR7DQ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48" y="517590"/>
            <a:ext cx="1370475" cy="107029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64 Trapecio"/>
          <p:cNvSpPr/>
          <p:nvPr/>
        </p:nvSpPr>
        <p:spPr>
          <a:xfrm>
            <a:off x="5966158" y="1412776"/>
            <a:ext cx="3090187" cy="2637406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Trabajo en equipo: sector publico, privado, instituciones internacionales.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Visión concreta de objetivos , acorde a los objetivos del milenio.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Política económicas  a largo plazo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Programas asistenciales regulados.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Impulsar a creadores de empresas 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Capacitación  y mas inversión al sector productivo  fomentando el auto empleo.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MX" sz="1000" dirty="0" smtClean="0"/>
              <a:t>Fiscalización eficiente del uso de los recursos públicos. </a:t>
            </a:r>
          </a:p>
        </p:txBody>
      </p:sp>
      <p:sp>
        <p:nvSpPr>
          <p:cNvPr id="66" name="65 Flecha abajo"/>
          <p:cNvSpPr/>
          <p:nvPr/>
        </p:nvSpPr>
        <p:spPr>
          <a:xfrm>
            <a:off x="7380312" y="1124744"/>
            <a:ext cx="43841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59" y="4100693"/>
            <a:ext cx="963113" cy="7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67 Flecha izquierda y derecha"/>
          <p:cNvSpPr/>
          <p:nvPr/>
        </p:nvSpPr>
        <p:spPr>
          <a:xfrm>
            <a:off x="3751568" y="4172701"/>
            <a:ext cx="3759681" cy="8484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Instituciones que intervienen como instrumento para el desarrollo de igualdad.</a:t>
            </a:r>
            <a:endParaRPr lang="es-MX" sz="1100" dirty="0"/>
          </a:p>
        </p:txBody>
      </p:sp>
      <p:sp>
        <p:nvSpPr>
          <p:cNvPr id="69" name="68 Flecha abajo"/>
          <p:cNvSpPr/>
          <p:nvPr/>
        </p:nvSpPr>
        <p:spPr>
          <a:xfrm>
            <a:off x="5711564" y="4941168"/>
            <a:ext cx="536206" cy="20923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Estrella de 7 puntas"/>
          <p:cNvSpPr/>
          <p:nvPr/>
        </p:nvSpPr>
        <p:spPr>
          <a:xfrm>
            <a:off x="7205959" y="5150398"/>
            <a:ext cx="1614513" cy="96972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Objetivos del milenio</a:t>
            </a:r>
            <a:endParaRPr lang="es-MX" sz="1400" dirty="0"/>
          </a:p>
        </p:txBody>
      </p:sp>
      <p:sp>
        <p:nvSpPr>
          <p:cNvPr id="3" name="2 Flecha abajo"/>
          <p:cNvSpPr/>
          <p:nvPr/>
        </p:nvSpPr>
        <p:spPr>
          <a:xfrm>
            <a:off x="8013215" y="4941168"/>
            <a:ext cx="325700" cy="20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2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128</Words>
  <Application>Microsoft Office PowerPoint</Application>
  <PresentationFormat>Presentación en pantalla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 DIANI</dc:creator>
  <cp:lastModifiedBy>CIBER DIANI</cp:lastModifiedBy>
  <cp:revision>28</cp:revision>
  <dcterms:created xsi:type="dcterms:W3CDTF">2014-10-24T00:03:36Z</dcterms:created>
  <dcterms:modified xsi:type="dcterms:W3CDTF">2014-10-24T23:43:49Z</dcterms:modified>
</cp:coreProperties>
</file>