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1BD6-D452-4387-BF09-2C762BF85F82}" type="datetimeFigureOut">
              <a:rPr lang="es-MX" smtClean="0"/>
              <a:t>04/10/2015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8F2-3E4C-4D56-9C92-029BE811C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9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1BD6-D452-4387-BF09-2C762BF85F82}" type="datetimeFigureOut">
              <a:rPr lang="es-MX" smtClean="0"/>
              <a:t>04/10/2015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8F2-3E4C-4D56-9C92-029BE811C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038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1BD6-D452-4387-BF09-2C762BF85F82}" type="datetimeFigureOut">
              <a:rPr lang="es-MX" smtClean="0"/>
              <a:t>04/10/2015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8F2-3E4C-4D56-9C92-029BE811C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526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1BD6-D452-4387-BF09-2C762BF85F82}" type="datetimeFigureOut">
              <a:rPr lang="es-MX" smtClean="0"/>
              <a:t>04/10/2015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8F2-3E4C-4D56-9C92-029BE811C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327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1BD6-D452-4387-BF09-2C762BF85F82}" type="datetimeFigureOut">
              <a:rPr lang="es-MX" smtClean="0"/>
              <a:t>04/10/2015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8F2-3E4C-4D56-9C92-029BE811C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17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1BD6-D452-4387-BF09-2C762BF85F82}" type="datetimeFigureOut">
              <a:rPr lang="es-MX" smtClean="0"/>
              <a:t>04/10/2015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8F2-3E4C-4D56-9C92-029BE811C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13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1BD6-D452-4387-BF09-2C762BF85F82}" type="datetimeFigureOut">
              <a:rPr lang="es-MX" smtClean="0"/>
              <a:t>04/10/2015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8F2-3E4C-4D56-9C92-029BE811C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067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1BD6-D452-4387-BF09-2C762BF85F82}" type="datetimeFigureOut">
              <a:rPr lang="es-MX" smtClean="0"/>
              <a:t>04/10/2015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8F2-3E4C-4D56-9C92-029BE811C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93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1BD6-D452-4387-BF09-2C762BF85F82}" type="datetimeFigureOut">
              <a:rPr lang="es-MX" smtClean="0"/>
              <a:t>04/10/2015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8F2-3E4C-4D56-9C92-029BE811C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46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1BD6-D452-4387-BF09-2C762BF85F82}" type="datetimeFigureOut">
              <a:rPr lang="es-MX" smtClean="0"/>
              <a:t>04/10/2015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8F2-3E4C-4D56-9C92-029BE811C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5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1BD6-D452-4387-BF09-2C762BF85F82}" type="datetimeFigureOut">
              <a:rPr lang="es-MX" smtClean="0"/>
              <a:t>04/10/2015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48F2-3E4C-4D56-9C92-029BE811C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392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1BD6-D452-4387-BF09-2C762BF85F82}" type="datetimeFigureOut">
              <a:rPr lang="es-MX" smtClean="0"/>
              <a:t>04/10/2015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48F2-3E4C-4D56-9C92-029BE811C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974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pchiapasenlinea.mx/download.php?file=resources/recurso_253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1025" name="Imagen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025" y="457200"/>
            <a:ext cx="28575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3048" y="0"/>
            <a:ext cx="11248372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MAESTRÍA EN ADMINISTRACIÓN Y POLÍTICAS PÚBLICAS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MATERIA: GESTIÓN PARA RESULTADOS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ACTIVIDAD 2. MAPA CONCEPTUAL </a:t>
            </a:r>
            <a:r>
              <a:rPr kumimoji="0" lang="es-ES" sz="9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GpRD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el Contexto Mundial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", del libro "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BUENAS PRACTICAS EMERGENTES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 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EN LA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GESTIÓN POR RESULTADOS EN EL DESARROLLO</a:t>
            </a:r>
            <a:r>
              <a:rPr kumimoji="0" lang="es-ES" sz="9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Alumna: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Johana Karen Hernández Ruiz.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del docente: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MTRA. MAGDA ELIZABETH JAN ARGÜELLO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04 de Octubre de 2015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3675647" y="216568"/>
            <a:ext cx="3983278" cy="1335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err="1" smtClean="0">
                <a:solidFill>
                  <a:schemeClr val="tx1"/>
                </a:solidFill>
              </a:rPr>
              <a:t>GpRD</a:t>
            </a:r>
            <a:r>
              <a:rPr lang="es-MX" sz="24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MX" b="1" dirty="0" smtClean="0">
                <a:solidFill>
                  <a:schemeClr val="tx1"/>
                </a:solidFill>
              </a:rPr>
              <a:t>(Gestión para Resultados de Desarrollo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397042" y="2153653"/>
            <a:ext cx="2334126" cy="9745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CLAROS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TOMA  DE DECISIONES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TRANSPARENCIA Y ADAPTACION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MEJORAMIENTO CONTINUO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4596063" y="2153653"/>
            <a:ext cx="2418348" cy="10226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1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ENTIENDE:</a:t>
            </a:r>
          </a:p>
          <a:p>
            <a:pPr algn="just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 CENTRAL DE LOS ESFUERZOS MUNDIALES POR MEJORAR LA EFICACIA DE LA GESTIÓN PÚBLICA</a:t>
            </a:r>
            <a:endParaRPr lang="es-MX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9168063" y="2129590"/>
            <a:ext cx="2394284" cy="9986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DIRIGE: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RECURSOS HUMANOS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RECURSOS FINANCIEROS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RECURSOS TECNOLÓGICOS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RECURSOS NATURALES</a:t>
            </a:r>
          </a:p>
          <a:p>
            <a:pPr algn="ctr"/>
            <a:r>
              <a:rPr lang="es-MX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(INTERNOS Y EXTERNOS)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210173" y="3765884"/>
            <a:ext cx="2310063" cy="99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PARA SABER QUÉ SE PUEDE LOGRAR CON LOS FONDOS  PARA CADA AREA</a:t>
            </a:r>
            <a:endParaRPr lang="es-MX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V="1">
            <a:off x="1564105" y="1768642"/>
            <a:ext cx="8801099" cy="96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10365204" y="1786690"/>
            <a:ext cx="0" cy="10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564105" y="1888958"/>
            <a:ext cx="0" cy="12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5805237" y="1816768"/>
            <a:ext cx="0" cy="19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5805237" y="1624263"/>
            <a:ext cx="0" cy="19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echa derecha 30"/>
          <p:cNvSpPr/>
          <p:nvPr/>
        </p:nvSpPr>
        <p:spPr>
          <a:xfrm>
            <a:off x="7303168" y="2502568"/>
            <a:ext cx="1660358" cy="162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lecha derecha 31"/>
          <p:cNvSpPr/>
          <p:nvPr/>
        </p:nvSpPr>
        <p:spPr>
          <a:xfrm>
            <a:off x="2935705" y="2502568"/>
            <a:ext cx="1479884" cy="138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Flecha abajo 32"/>
          <p:cNvSpPr/>
          <p:nvPr/>
        </p:nvSpPr>
        <p:spPr>
          <a:xfrm>
            <a:off x="10365204" y="3176336"/>
            <a:ext cx="186491" cy="42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Flecha izquierda 34"/>
          <p:cNvSpPr/>
          <p:nvPr/>
        </p:nvSpPr>
        <p:spPr>
          <a:xfrm>
            <a:off x="7736305" y="4123822"/>
            <a:ext cx="998621" cy="2827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redondeado 35"/>
          <p:cNvSpPr/>
          <p:nvPr/>
        </p:nvSpPr>
        <p:spPr>
          <a:xfrm>
            <a:off x="4505826" y="3765884"/>
            <a:ext cx="2598822" cy="9986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8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 PRINCIPALES: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FIJAR METAS, OBJETIVOS Y ESTRATEGIAS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ASIGNAR RECIRSOS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MONITOREAR Y EVALUAR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INFORME DEL DESEMPEÑO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RETROALIMENTACION/ TOMA DE DECISIONES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lecha izquierda 36"/>
          <p:cNvSpPr/>
          <p:nvPr/>
        </p:nvSpPr>
        <p:spPr>
          <a:xfrm>
            <a:off x="2935705" y="4123822"/>
            <a:ext cx="1247988" cy="2827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651352" y="3765884"/>
            <a:ext cx="1962219" cy="9986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algn="ctr"/>
            <a:r>
              <a:rPr lang="es-MX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ODM</a:t>
            </a:r>
          </a:p>
          <a:p>
            <a:pPr algn="ctr"/>
            <a:r>
              <a:rPr lang="es-MX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(OBJETIVOS DE DESARROLLO DEL MILENIO)</a:t>
            </a:r>
            <a:endParaRPr lang="es-MX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111</Words>
  <Application>Microsoft Office PowerPoint</Application>
  <PresentationFormat>Panorámica</PresentationFormat>
  <Paragraphs>62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9</cp:revision>
  <dcterms:created xsi:type="dcterms:W3CDTF">2015-10-05T02:56:03Z</dcterms:created>
  <dcterms:modified xsi:type="dcterms:W3CDTF">2015-10-05T03:54:51Z</dcterms:modified>
</cp:coreProperties>
</file>