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-72"/>
      </p:cViewPr>
      <p:guideLst>
        <p:guide orient="horz" pos="799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5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46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3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6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8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1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0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9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26E3-AADC-4DAF-A8A5-F20557EC706F}" type="datetimeFigureOut">
              <a:rPr lang="es-MX" smtClean="0"/>
              <a:t>15/01/2016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F2D0-91FD-4EF3-9B72-DCD80BB61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9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463527" y="476672"/>
            <a:ext cx="2216945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Eras Bold ITC" panose="020B0907030504020204" pitchFamily="34" charset="0"/>
              </a:rPr>
              <a:t>SISTEMAS DE INFORMACIÓN </a:t>
            </a:r>
            <a:endParaRPr lang="es-MX" sz="1200" dirty="0">
              <a:latin typeface="Eras Bold ITC" panose="020B0907030504020204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74973" y="1330159"/>
            <a:ext cx="1378634" cy="6231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OBJETIVOS DE NEGOCIOS ESTRATEGICOS </a:t>
            </a:r>
            <a:endParaRPr lang="es-MX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402977" y="2121176"/>
            <a:ext cx="1439457" cy="39553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Excelencia Operacional.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051720" y="1391718"/>
            <a:ext cx="1303194" cy="5279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TECNOLOGIA DE LA INFORMACIÓN </a:t>
            </a:r>
            <a:endParaRPr lang="es-MX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2051719" y="1979000"/>
            <a:ext cx="1411807" cy="13148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Todo el hardware y software que necesita usar una empresa para poder cumplir con sus objetivos de negocios.  </a:t>
            </a:r>
            <a:endParaRPr lang="es-MX" sz="1000" dirty="0" smtClean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707904" y="1412776"/>
            <a:ext cx="1437089" cy="4468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¿QUÉ ES</a:t>
            </a:r>
            <a:r>
              <a:rPr lang="es-MX" sz="12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?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807394" y="1997732"/>
            <a:ext cx="1238108" cy="22426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Conjunto de componentes interrelacionados que recolectan, procesan, almacenan y distribuyen información para apoyar los procesos de toma de decisiones y de control en una organización.  </a:t>
            </a:r>
            <a:endParaRPr lang="es-MX" sz="1000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5366418" y="1403118"/>
            <a:ext cx="1722052" cy="64807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TRES  ACTIVIDADES EN UN SISTEMA DE INFORMACION</a:t>
            </a:r>
            <a:endParaRPr lang="es-MX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727945" y="2232924"/>
            <a:ext cx="1224137" cy="27098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Entrada</a:t>
            </a:r>
            <a:endParaRPr lang="es-MX" sz="1000" dirty="0">
              <a:solidFill>
                <a:schemeClr val="accent3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395536" y="2570111"/>
            <a:ext cx="1439457" cy="495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Nuevos Productos, Servicios y Modelos de Negocios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396239" y="3145304"/>
            <a:ext cx="1439457" cy="4501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Intimidad con clientes y proveedores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415233" y="4734036"/>
            <a:ext cx="1439457" cy="495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Sobrevivencia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405735" y="3658362"/>
            <a:ext cx="1439457" cy="495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Toma de decisiones mejorada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415234" y="4208170"/>
            <a:ext cx="1420461" cy="4445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Ventaja competitiva</a:t>
            </a:r>
            <a:endParaRPr lang="es-MX" sz="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323528" y="1994907"/>
            <a:ext cx="0" cy="29867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endCxn id="13" idx="1"/>
          </p:cNvCxnSpPr>
          <p:nvPr/>
        </p:nvCxnSpPr>
        <p:spPr>
          <a:xfrm>
            <a:off x="336210" y="2291204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27469" y="2830270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323528" y="3374520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323528" y="3908380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36210" y="4430446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23528" y="4999332"/>
            <a:ext cx="66767" cy="277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 redondeado"/>
          <p:cNvSpPr/>
          <p:nvPr/>
        </p:nvSpPr>
        <p:spPr>
          <a:xfrm>
            <a:off x="5727945" y="2587101"/>
            <a:ext cx="1224137" cy="27098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Procesamiento </a:t>
            </a:r>
            <a:endParaRPr lang="es-MX" sz="1000" dirty="0">
              <a:solidFill>
                <a:schemeClr val="accent3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4" name="53 Rectángulo redondeado"/>
          <p:cNvSpPr/>
          <p:nvPr/>
        </p:nvSpPr>
        <p:spPr>
          <a:xfrm>
            <a:off x="5724128" y="2964508"/>
            <a:ext cx="1224137" cy="27098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Salida  </a:t>
            </a:r>
            <a:endParaRPr lang="es-MX" sz="1000" dirty="0">
              <a:solidFill>
                <a:schemeClr val="accent3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5652120" y="2102097"/>
            <a:ext cx="0" cy="99790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80907" y="2321082"/>
            <a:ext cx="66767" cy="2773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5652120" y="2722594"/>
            <a:ext cx="66767" cy="2773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5652120" y="3077852"/>
            <a:ext cx="66767" cy="2773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 redondeado"/>
          <p:cNvSpPr/>
          <p:nvPr/>
        </p:nvSpPr>
        <p:spPr>
          <a:xfrm>
            <a:off x="7258689" y="1349661"/>
            <a:ext cx="1722052" cy="6480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DIMENSIONES DE LOS SISTEMAS DE INFORMACION</a:t>
            </a:r>
            <a:endParaRPr lang="es-MX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7720744" y="2245414"/>
            <a:ext cx="1224137" cy="270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Organizaciones</a:t>
            </a:r>
            <a:endParaRPr lang="es-MX" sz="1000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7720744" y="3644703"/>
            <a:ext cx="1224137" cy="270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Tecnología </a:t>
            </a:r>
            <a:endParaRPr lang="es-MX" sz="1000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7716927" y="4941168"/>
            <a:ext cx="1224137" cy="270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Administración </a:t>
            </a:r>
            <a:endParaRPr lang="es-MX" sz="1000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63" name="62 Conector recto"/>
          <p:cNvCxnSpPr/>
          <p:nvPr/>
        </p:nvCxnSpPr>
        <p:spPr>
          <a:xfrm>
            <a:off x="7644919" y="2114587"/>
            <a:ext cx="0" cy="291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7673706" y="2333572"/>
            <a:ext cx="66767" cy="27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7644919" y="3780196"/>
            <a:ext cx="66767" cy="27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7644919" y="5054512"/>
            <a:ext cx="66767" cy="277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7917732" y="2601049"/>
            <a:ext cx="1063009" cy="7693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Gente, proceso, políticas y cultura. </a:t>
            </a:r>
          </a:p>
          <a:p>
            <a:pPr algn="ctr"/>
            <a:r>
              <a:rPr lang="es-MX" sz="9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Tiene distintos niveles y áreas. </a:t>
            </a:r>
            <a:endParaRPr lang="es-MX" sz="9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8" name="67 Rectángulo redondeado"/>
          <p:cNvSpPr/>
          <p:nvPr/>
        </p:nvSpPr>
        <p:spPr>
          <a:xfrm>
            <a:off x="7938080" y="3964707"/>
            <a:ext cx="1063009" cy="7693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Diferentes herramientas que usan los gerentes para lidiar el cambio. </a:t>
            </a:r>
            <a:endParaRPr lang="es-MX" sz="9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7812360" y="5301208"/>
            <a:ext cx="1168381" cy="13681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Dar sentido a las situaciones que se enfrentan para la toma de  decisiones y formular planes para resolver los problemas de la organización. </a:t>
            </a:r>
            <a:endParaRPr lang="es-MX" sz="9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1115264" y="1124744"/>
            <a:ext cx="70044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1115264" y="1124744"/>
            <a:ext cx="0" cy="2054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2757622" y="1174436"/>
            <a:ext cx="0" cy="2054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4426448" y="1159854"/>
            <a:ext cx="0" cy="2054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6336196" y="1146840"/>
            <a:ext cx="0" cy="2054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8172400" y="1159854"/>
            <a:ext cx="0" cy="2054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11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154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17</cp:revision>
  <dcterms:created xsi:type="dcterms:W3CDTF">2015-10-01T00:46:46Z</dcterms:created>
  <dcterms:modified xsi:type="dcterms:W3CDTF">2016-01-16T00:46:16Z</dcterms:modified>
</cp:coreProperties>
</file>