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21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764719-7C77-44DF-AEAB-39EDDF94E6AB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2091949E-09AB-4969-9917-57D0E1AED6FD}">
      <dgm:prSet phldrT="[Texto]"/>
      <dgm:spPr/>
      <dgm:t>
        <a:bodyPr/>
        <a:lstStyle/>
        <a:p>
          <a:r>
            <a:rPr lang="es-MX" dirty="0" smtClean="0"/>
            <a:t>LA CONSTITUCION POLITICA DE LOS ESTADOS UNIDOS MEXICANOS.</a:t>
          </a:r>
          <a:endParaRPr lang="es-MX" dirty="0"/>
        </a:p>
      </dgm:t>
    </dgm:pt>
    <dgm:pt modelId="{91565D4B-0E1A-405E-A601-34AF8C0CB2FB}" type="parTrans" cxnId="{E4752BC0-A045-476E-808C-C51D256608FD}">
      <dgm:prSet/>
      <dgm:spPr/>
      <dgm:t>
        <a:bodyPr/>
        <a:lstStyle/>
        <a:p>
          <a:endParaRPr lang="es-MX"/>
        </a:p>
      </dgm:t>
    </dgm:pt>
    <dgm:pt modelId="{7B7768EF-4109-4E8D-805E-358243FA4E1E}" type="sibTrans" cxnId="{E4752BC0-A045-476E-808C-C51D256608FD}">
      <dgm:prSet/>
      <dgm:spPr/>
      <dgm:t>
        <a:bodyPr/>
        <a:lstStyle/>
        <a:p>
          <a:endParaRPr lang="es-MX"/>
        </a:p>
      </dgm:t>
    </dgm:pt>
    <dgm:pt modelId="{CED6670A-8E81-49D2-90D7-BDF832D8B60A}">
      <dgm:prSet phldrT="[Texto]"/>
      <dgm:spPr/>
      <dgm:t>
        <a:bodyPr/>
        <a:lstStyle/>
        <a:p>
          <a:r>
            <a:rPr lang="es-MX" dirty="0" smtClean="0"/>
            <a:t>DIVISION POLITICA DE LA FEDERACION</a:t>
          </a:r>
          <a:endParaRPr lang="es-MX" dirty="0"/>
        </a:p>
      </dgm:t>
    </dgm:pt>
    <dgm:pt modelId="{16595166-D96D-4191-B797-6FBD66F55A7D}" type="parTrans" cxnId="{8DCFF7F8-E75B-41C6-8119-495351778CF5}">
      <dgm:prSet/>
      <dgm:spPr/>
      <dgm:t>
        <a:bodyPr/>
        <a:lstStyle/>
        <a:p>
          <a:endParaRPr lang="es-MX"/>
        </a:p>
      </dgm:t>
    </dgm:pt>
    <dgm:pt modelId="{05878E2A-9558-405D-A98D-64ECE8997004}" type="sibTrans" cxnId="{8DCFF7F8-E75B-41C6-8119-495351778CF5}">
      <dgm:prSet/>
      <dgm:spPr/>
      <dgm:t>
        <a:bodyPr/>
        <a:lstStyle/>
        <a:p>
          <a:endParaRPr lang="es-MX"/>
        </a:p>
      </dgm:t>
    </dgm:pt>
    <dgm:pt modelId="{97786A90-65AD-41E5-A65E-32115B0FAB6C}">
      <dgm:prSet phldrT="[Texto]"/>
      <dgm:spPr/>
      <dgm:t>
        <a:bodyPr/>
        <a:lstStyle/>
        <a:p>
          <a:r>
            <a:rPr lang="es-MX" dirty="0" smtClean="0"/>
            <a:t>DIVISION DE LOS PODERES DE LA UNION</a:t>
          </a:r>
          <a:endParaRPr lang="es-MX" dirty="0"/>
        </a:p>
      </dgm:t>
    </dgm:pt>
    <dgm:pt modelId="{CF85F6F5-3C6E-445C-807F-C79858BD6A72}" type="parTrans" cxnId="{91CCF531-50F8-4143-BE55-F95DBF964A1D}">
      <dgm:prSet/>
      <dgm:spPr/>
      <dgm:t>
        <a:bodyPr/>
        <a:lstStyle/>
        <a:p>
          <a:endParaRPr lang="es-MX"/>
        </a:p>
      </dgm:t>
    </dgm:pt>
    <dgm:pt modelId="{9E70E6E6-99E8-49CF-8629-3E94B97E9C8C}" type="sibTrans" cxnId="{91CCF531-50F8-4143-BE55-F95DBF964A1D}">
      <dgm:prSet/>
      <dgm:spPr/>
      <dgm:t>
        <a:bodyPr/>
        <a:lstStyle/>
        <a:p>
          <a:endParaRPr lang="es-MX"/>
        </a:p>
      </dgm:t>
    </dgm:pt>
    <dgm:pt modelId="{684C02BB-0C8F-4F26-A2B5-F901B47F0106}">
      <dgm:prSet/>
      <dgm:spPr/>
      <dgm:t>
        <a:bodyPr/>
        <a:lstStyle/>
        <a:p>
          <a:r>
            <a:rPr lang="es-MX" dirty="0" smtClean="0"/>
            <a:t>GARANTIAS INDIVIDUALES Y SOCIALES</a:t>
          </a:r>
          <a:endParaRPr lang="es-MX" dirty="0"/>
        </a:p>
      </dgm:t>
    </dgm:pt>
    <dgm:pt modelId="{9A2DC924-0AE3-473D-882E-67B1B2B13605}" type="parTrans" cxnId="{9ADE160F-06F1-4E3C-9B1F-844CDF880C3E}">
      <dgm:prSet/>
      <dgm:spPr/>
      <dgm:t>
        <a:bodyPr/>
        <a:lstStyle/>
        <a:p>
          <a:endParaRPr lang="es-MX"/>
        </a:p>
      </dgm:t>
    </dgm:pt>
    <dgm:pt modelId="{565EC1C5-D4A4-458B-BAAC-4A7AB5D58A4A}" type="sibTrans" cxnId="{9ADE160F-06F1-4E3C-9B1F-844CDF880C3E}">
      <dgm:prSet/>
      <dgm:spPr/>
      <dgm:t>
        <a:bodyPr/>
        <a:lstStyle/>
        <a:p>
          <a:endParaRPr lang="es-MX"/>
        </a:p>
      </dgm:t>
    </dgm:pt>
    <dgm:pt modelId="{3E104753-CB4A-47F2-BB22-D5482682642B}">
      <dgm:prSet/>
      <dgm:spPr/>
      <dgm:t>
        <a:bodyPr/>
        <a:lstStyle/>
        <a:p>
          <a:r>
            <a:rPr lang="es-MX" dirty="0" smtClean="0"/>
            <a:t>ASPECTOS PRINCIPALES DE LA ADMINISTRACION PUBLICA FEDERAL</a:t>
          </a:r>
          <a:endParaRPr lang="es-MX" dirty="0"/>
        </a:p>
      </dgm:t>
    </dgm:pt>
    <dgm:pt modelId="{B869C175-D65B-4614-9B41-8AF5F401778D}" type="parTrans" cxnId="{BBF34B73-2160-40C5-ADDB-B96836B479F8}">
      <dgm:prSet/>
      <dgm:spPr/>
      <dgm:t>
        <a:bodyPr/>
        <a:lstStyle/>
        <a:p>
          <a:endParaRPr lang="es-MX"/>
        </a:p>
      </dgm:t>
    </dgm:pt>
    <dgm:pt modelId="{0EEF2A3A-A44B-4299-BA3B-FC34506C58C9}" type="sibTrans" cxnId="{BBF34B73-2160-40C5-ADDB-B96836B479F8}">
      <dgm:prSet/>
      <dgm:spPr/>
      <dgm:t>
        <a:bodyPr/>
        <a:lstStyle/>
        <a:p>
          <a:endParaRPr lang="es-MX"/>
        </a:p>
      </dgm:t>
    </dgm:pt>
    <dgm:pt modelId="{57503CB8-173A-4FA0-A31E-086BE08C0916}">
      <dgm:prSet/>
      <dgm:spPr/>
      <dgm:t>
        <a:bodyPr/>
        <a:lstStyle/>
        <a:p>
          <a:r>
            <a:rPr lang="es-MX" dirty="0" smtClean="0"/>
            <a:t>DOGMATICA</a:t>
          </a:r>
          <a:endParaRPr lang="es-MX" dirty="0"/>
        </a:p>
      </dgm:t>
    </dgm:pt>
    <dgm:pt modelId="{6651F07A-3A45-4F96-B485-2156C5581DB8}" type="parTrans" cxnId="{8AE5B32E-16BD-4B9F-9A37-FC25B96F25C5}">
      <dgm:prSet/>
      <dgm:spPr/>
      <dgm:t>
        <a:bodyPr/>
        <a:lstStyle/>
        <a:p>
          <a:endParaRPr lang="es-MX"/>
        </a:p>
      </dgm:t>
    </dgm:pt>
    <dgm:pt modelId="{6A08EE5F-1565-4529-A7FD-A2170388ADA0}" type="sibTrans" cxnId="{8AE5B32E-16BD-4B9F-9A37-FC25B96F25C5}">
      <dgm:prSet/>
      <dgm:spPr/>
      <dgm:t>
        <a:bodyPr/>
        <a:lstStyle/>
        <a:p>
          <a:endParaRPr lang="es-MX"/>
        </a:p>
      </dgm:t>
    </dgm:pt>
    <dgm:pt modelId="{B2AC2B48-1FED-4B97-8531-6FDA6CC43980}">
      <dgm:prSet/>
      <dgm:spPr/>
      <dgm:t>
        <a:bodyPr/>
        <a:lstStyle/>
        <a:p>
          <a:r>
            <a:rPr lang="es-MX" dirty="0" smtClean="0"/>
            <a:t>ORGANICA</a:t>
          </a:r>
          <a:endParaRPr lang="es-MX" dirty="0"/>
        </a:p>
      </dgm:t>
    </dgm:pt>
    <dgm:pt modelId="{9E7A6877-07EC-4DC1-89F3-4CC8A9B89F00}" type="parTrans" cxnId="{C781884F-3E44-44BC-B369-E3C460774D2F}">
      <dgm:prSet/>
      <dgm:spPr/>
      <dgm:t>
        <a:bodyPr/>
        <a:lstStyle/>
        <a:p>
          <a:endParaRPr lang="es-MX"/>
        </a:p>
      </dgm:t>
    </dgm:pt>
    <dgm:pt modelId="{0F721E64-51FC-4AF7-A63F-900D5167B4C9}" type="sibTrans" cxnId="{C781884F-3E44-44BC-B369-E3C460774D2F}">
      <dgm:prSet/>
      <dgm:spPr/>
      <dgm:t>
        <a:bodyPr/>
        <a:lstStyle/>
        <a:p>
          <a:endParaRPr lang="es-MX"/>
        </a:p>
      </dgm:t>
    </dgm:pt>
    <dgm:pt modelId="{94AD19A7-A4A7-4F79-ADBB-D44D1849FA72}">
      <dgm:prSet/>
      <dgm:spPr/>
      <dgm:t>
        <a:bodyPr/>
        <a:lstStyle/>
        <a:p>
          <a:r>
            <a:rPr lang="es-MX" dirty="0" smtClean="0"/>
            <a:t>C.P.E.U.M.</a:t>
          </a:r>
          <a:endParaRPr lang="es-MX" dirty="0"/>
        </a:p>
      </dgm:t>
    </dgm:pt>
    <dgm:pt modelId="{71AA9974-CFCF-4753-B5F6-87BC8424E995}" type="parTrans" cxnId="{E16EA20F-1DC7-42EA-89B5-043EDCAB8D24}">
      <dgm:prSet/>
      <dgm:spPr/>
      <dgm:t>
        <a:bodyPr/>
        <a:lstStyle/>
        <a:p>
          <a:endParaRPr lang="es-MX"/>
        </a:p>
      </dgm:t>
    </dgm:pt>
    <dgm:pt modelId="{2D6B2E7D-171E-4ABB-990D-8BF6F3DFF485}" type="sibTrans" cxnId="{E16EA20F-1DC7-42EA-89B5-043EDCAB8D24}">
      <dgm:prSet/>
      <dgm:spPr/>
      <dgm:t>
        <a:bodyPr/>
        <a:lstStyle/>
        <a:p>
          <a:endParaRPr lang="es-MX"/>
        </a:p>
      </dgm:t>
    </dgm:pt>
    <dgm:pt modelId="{E8F6256C-42FF-41B1-ADE4-1238DE994AD5}">
      <dgm:prSet/>
      <dgm:spPr/>
      <dgm:t>
        <a:bodyPr/>
        <a:lstStyle/>
        <a:p>
          <a:r>
            <a:rPr lang="es-MX" dirty="0" smtClean="0"/>
            <a:t>ORGANIZACIÓN, INTEGRACION, Y FUNCIONAMIENTO DE LOS PODERES PUBLICOS</a:t>
          </a:r>
          <a:endParaRPr lang="es-MX" dirty="0"/>
        </a:p>
      </dgm:t>
    </dgm:pt>
    <dgm:pt modelId="{BEA485C0-115C-40F8-B59C-B20B3482A7DE}" type="parTrans" cxnId="{2F2A6C04-E129-400D-AD6C-693362485617}">
      <dgm:prSet/>
      <dgm:spPr/>
      <dgm:t>
        <a:bodyPr/>
        <a:lstStyle/>
        <a:p>
          <a:endParaRPr lang="es-MX"/>
        </a:p>
      </dgm:t>
    </dgm:pt>
    <dgm:pt modelId="{49B23C79-87D9-49A7-9EBF-F515C9D2BE0C}" type="sibTrans" cxnId="{2F2A6C04-E129-400D-AD6C-693362485617}">
      <dgm:prSet/>
      <dgm:spPr/>
      <dgm:t>
        <a:bodyPr/>
        <a:lstStyle/>
        <a:p>
          <a:endParaRPr lang="es-MX"/>
        </a:p>
      </dgm:t>
    </dgm:pt>
    <dgm:pt modelId="{D1B32AC7-93A6-405B-B87A-B5DE8048AB65}" type="pres">
      <dgm:prSet presAssocID="{2E764719-7C77-44DF-AEAB-39EDDF94E6A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5AE40202-2D20-4E0B-A81B-B8949D22D134}" type="pres">
      <dgm:prSet presAssocID="{B2AC2B48-1FED-4B97-8531-6FDA6CC43980}" presName="hierRoot1" presStyleCnt="0"/>
      <dgm:spPr/>
    </dgm:pt>
    <dgm:pt modelId="{9E80EAF8-D243-45E5-9E1B-74D8D3FBD031}" type="pres">
      <dgm:prSet presAssocID="{B2AC2B48-1FED-4B97-8531-6FDA6CC43980}" presName="composite" presStyleCnt="0"/>
      <dgm:spPr/>
    </dgm:pt>
    <dgm:pt modelId="{041CCFB6-6A04-4D37-A872-EC1A7732129B}" type="pres">
      <dgm:prSet presAssocID="{B2AC2B48-1FED-4B97-8531-6FDA6CC43980}" presName="image" presStyleLbl="node0" presStyleIdx="0" presStyleCnt="3"/>
      <dgm:spPr/>
    </dgm:pt>
    <dgm:pt modelId="{EBDF764B-F524-4747-8857-3C9BED9FAE23}" type="pres">
      <dgm:prSet presAssocID="{B2AC2B48-1FED-4B97-8531-6FDA6CC43980}" presName="text" presStyleLbl="revTx" presStyleIdx="0" presStyleCnt="9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E4219B81-8640-4DE9-9A60-71195FD0847D}" type="pres">
      <dgm:prSet presAssocID="{B2AC2B48-1FED-4B97-8531-6FDA6CC43980}" presName="hierChild2" presStyleCnt="0"/>
      <dgm:spPr/>
    </dgm:pt>
    <dgm:pt modelId="{08536193-F762-4988-B1B5-901B2AB80039}" type="pres">
      <dgm:prSet presAssocID="{BEA485C0-115C-40F8-B59C-B20B3482A7DE}" presName="Name10" presStyleLbl="parChTrans1D2" presStyleIdx="0" presStyleCnt="6"/>
      <dgm:spPr/>
      <dgm:t>
        <a:bodyPr/>
        <a:lstStyle/>
        <a:p>
          <a:endParaRPr lang="es-MX"/>
        </a:p>
      </dgm:t>
    </dgm:pt>
    <dgm:pt modelId="{4CBDF311-5F53-4058-A896-579CDBE9336A}" type="pres">
      <dgm:prSet presAssocID="{E8F6256C-42FF-41B1-ADE4-1238DE994AD5}" presName="hierRoot2" presStyleCnt="0"/>
      <dgm:spPr/>
    </dgm:pt>
    <dgm:pt modelId="{7450E13B-6EE7-40D1-AC13-EA7CAD34855B}" type="pres">
      <dgm:prSet presAssocID="{E8F6256C-42FF-41B1-ADE4-1238DE994AD5}" presName="composite2" presStyleCnt="0"/>
      <dgm:spPr/>
    </dgm:pt>
    <dgm:pt modelId="{96B681D9-F63B-4663-9230-C8152E5682EF}" type="pres">
      <dgm:prSet presAssocID="{E8F6256C-42FF-41B1-ADE4-1238DE994AD5}" presName="image2" presStyleLbl="node2" presStyleIdx="0" presStyleCnt="6"/>
      <dgm:spPr/>
    </dgm:pt>
    <dgm:pt modelId="{87B7D31B-37D9-4CA4-9390-C1A9ACC7BF4C}" type="pres">
      <dgm:prSet presAssocID="{E8F6256C-42FF-41B1-ADE4-1238DE994AD5}" presName="text2" presStyleLbl="revTx" presStyleIdx="1" presStyleCnt="9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4F895087-23E6-4D63-8972-48846B1B3EAE}" type="pres">
      <dgm:prSet presAssocID="{E8F6256C-42FF-41B1-ADE4-1238DE994AD5}" presName="hierChild3" presStyleCnt="0"/>
      <dgm:spPr/>
    </dgm:pt>
    <dgm:pt modelId="{9C2A6FBB-1CE3-4910-A7AD-8A62A4E86F43}" type="pres">
      <dgm:prSet presAssocID="{2091949E-09AB-4969-9917-57D0E1AED6FD}" presName="hierRoot1" presStyleCnt="0"/>
      <dgm:spPr/>
    </dgm:pt>
    <dgm:pt modelId="{295D51C4-7AC4-4309-AED6-4D799EBF38C3}" type="pres">
      <dgm:prSet presAssocID="{2091949E-09AB-4969-9917-57D0E1AED6FD}" presName="composite" presStyleCnt="0"/>
      <dgm:spPr/>
    </dgm:pt>
    <dgm:pt modelId="{DF8BCCF4-48D0-48D7-8A11-7A6732FA3588}" type="pres">
      <dgm:prSet presAssocID="{2091949E-09AB-4969-9917-57D0E1AED6FD}" presName="image" presStyleLbl="node0" presStyleIdx="1" presStyleCnt="3"/>
      <dgm:spPr/>
    </dgm:pt>
    <dgm:pt modelId="{B16389E1-18EF-4F3A-B6F3-3282C72A5F79}" type="pres">
      <dgm:prSet presAssocID="{2091949E-09AB-4969-9917-57D0E1AED6FD}" presName="text" presStyleLbl="revTx" presStyleIdx="2" presStyleCnt="9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4B1B8882-846C-441D-9B9C-560591073BDF}" type="pres">
      <dgm:prSet presAssocID="{2091949E-09AB-4969-9917-57D0E1AED6FD}" presName="hierChild2" presStyleCnt="0"/>
      <dgm:spPr/>
    </dgm:pt>
    <dgm:pt modelId="{B6EE598B-22F9-4D69-8594-B894254B50EE}" type="pres">
      <dgm:prSet presAssocID="{16595166-D96D-4191-B797-6FBD66F55A7D}" presName="Name10" presStyleLbl="parChTrans1D2" presStyleIdx="1" presStyleCnt="6"/>
      <dgm:spPr/>
      <dgm:t>
        <a:bodyPr/>
        <a:lstStyle/>
        <a:p>
          <a:endParaRPr lang="es-MX"/>
        </a:p>
      </dgm:t>
    </dgm:pt>
    <dgm:pt modelId="{C8F77C16-75A1-444A-B6E5-9986DB64F996}" type="pres">
      <dgm:prSet presAssocID="{CED6670A-8E81-49D2-90D7-BDF832D8B60A}" presName="hierRoot2" presStyleCnt="0"/>
      <dgm:spPr/>
    </dgm:pt>
    <dgm:pt modelId="{AC752EFA-9B53-4392-AA7B-430E859E16CE}" type="pres">
      <dgm:prSet presAssocID="{CED6670A-8E81-49D2-90D7-BDF832D8B60A}" presName="composite2" presStyleCnt="0"/>
      <dgm:spPr/>
    </dgm:pt>
    <dgm:pt modelId="{16D85281-A5D5-400E-997C-E842DB40A6CF}" type="pres">
      <dgm:prSet presAssocID="{CED6670A-8E81-49D2-90D7-BDF832D8B60A}" presName="image2" presStyleLbl="node2" presStyleIdx="1" presStyleCnt="6"/>
      <dgm:spPr/>
    </dgm:pt>
    <dgm:pt modelId="{EE016256-C1B4-4839-8B69-6920F1452D84}" type="pres">
      <dgm:prSet presAssocID="{CED6670A-8E81-49D2-90D7-BDF832D8B60A}" presName="text2" presStyleLbl="revTx" presStyleIdx="3" presStyleCnt="9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19ACC4C0-F3E5-4D09-A8FF-FB5C17DE89EE}" type="pres">
      <dgm:prSet presAssocID="{CED6670A-8E81-49D2-90D7-BDF832D8B60A}" presName="hierChild3" presStyleCnt="0"/>
      <dgm:spPr/>
    </dgm:pt>
    <dgm:pt modelId="{F51F2F4B-83CD-4EAE-BFA6-B02F944AD604}" type="pres">
      <dgm:prSet presAssocID="{CF85F6F5-3C6E-445C-807F-C79858BD6A72}" presName="Name10" presStyleLbl="parChTrans1D2" presStyleIdx="2" presStyleCnt="6"/>
      <dgm:spPr/>
      <dgm:t>
        <a:bodyPr/>
        <a:lstStyle/>
        <a:p>
          <a:endParaRPr lang="es-MX"/>
        </a:p>
      </dgm:t>
    </dgm:pt>
    <dgm:pt modelId="{DA440D67-C566-4CC1-88D6-07903FB1E1CB}" type="pres">
      <dgm:prSet presAssocID="{97786A90-65AD-41E5-A65E-32115B0FAB6C}" presName="hierRoot2" presStyleCnt="0"/>
      <dgm:spPr/>
    </dgm:pt>
    <dgm:pt modelId="{A348DEC6-964E-46BA-9A69-B1CB00089894}" type="pres">
      <dgm:prSet presAssocID="{97786A90-65AD-41E5-A65E-32115B0FAB6C}" presName="composite2" presStyleCnt="0"/>
      <dgm:spPr/>
    </dgm:pt>
    <dgm:pt modelId="{35CF546B-515A-4D6A-9E29-7ADC5F6B9DDA}" type="pres">
      <dgm:prSet presAssocID="{97786A90-65AD-41E5-A65E-32115B0FAB6C}" presName="image2" presStyleLbl="node2" presStyleIdx="2" presStyleCnt="6"/>
      <dgm:spPr/>
    </dgm:pt>
    <dgm:pt modelId="{DDAB19C1-312F-401A-9668-20A21BF20921}" type="pres">
      <dgm:prSet presAssocID="{97786A90-65AD-41E5-A65E-32115B0FAB6C}" presName="text2" presStyleLbl="revTx" presStyleIdx="4" presStyleCnt="9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ABB11DC5-574A-4736-ACE7-2F188AFDCAD9}" type="pres">
      <dgm:prSet presAssocID="{97786A90-65AD-41E5-A65E-32115B0FAB6C}" presName="hierChild3" presStyleCnt="0"/>
      <dgm:spPr/>
    </dgm:pt>
    <dgm:pt modelId="{0D848B41-8ACC-4100-9919-37E94E16DFF1}" type="pres">
      <dgm:prSet presAssocID="{9A2DC924-0AE3-473D-882E-67B1B2B13605}" presName="Name10" presStyleLbl="parChTrans1D2" presStyleIdx="3" presStyleCnt="6"/>
      <dgm:spPr/>
      <dgm:t>
        <a:bodyPr/>
        <a:lstStyle/>
        <a:p>
          <a:endParaRPr lang="es-MX"/>
        </a:p>
      </dgm:t>
    </dgm:pt>
    <dgm:pt modelId="{4BD39A51-8BDC-4914-9352-9B482064B649}" type="pres">
      <dgm:prSet presAssocID="{684C02BB-0C8F-4F26-A2B5-F901B47F0106}" presName="hierRoot2" presStyleCnt="0"/>
      <dgm:spPr/>
    </dgm:pt>
    <dgm:pt modelId="{06AE145E-E3A1-4870-8AA9-BA1DA3A130A7}" type="pres">
      <dgm:prSet presAssocID="{684C02BB-0C8F-4F26-A2B5-F901B47F0106}" presName="composite2" presStyleCnt="0"/>
      <dgm:spPr/>
    </dgm:pt>
    <dgm:pt modelId="{2673CE38-9EF7-4C46-B038-B4C17C3E4253}" type="pres">
      <dgm:prSet presAssocID="{684C02BB-0C8F-4F26-A2B5-F901B47F0106}" presName="image2" presStyleLbl="node2" presStyleIdx="3" presStyleCnt="6"/>
      <dgm:spPr/>
    </dgm:pt>
    <dgm:pt modelId="{8EF07E2C-C469-4E5C-AB01-170C929110AF}" type="pres">
      <dgm:prSet presAssocID="{684C02BB-0C8F-4F26-A2B5-F901B47F0106}" presName="text2" presStyleLbl="revTx" presStyleIdx="5" presStyleCnt="9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917C046B-83F9-4C44-90DC-8046613CBCB5}" type="pres">
      <dgm:prSet presAssocID="{684C02BB-0C8F-4F26-A2B5-F901B47F0106}" presName="hierChild3" presStyleCnt="0"/>
      <dgm:spPr/>
    </dgm:pt>
    <dgm:pt modelId="{C89BF933-5103-4AA1-8B85-0B6B48AC4741}" type="pres">
      <dgm:prSet presAssocID="{B869C175-D65B-4614-9B41-8AF5F401778D}" presName="Name10" presStyleLbl="parChTrans1D2" presStyleIdx="4" presStyleCnt="6"/>
      <dgm:spPr/>
      <dgm:t>
        <a:bodyPr/>
        <a:lstStyle/>
        <a:p>
          <a:endParaRPr lang="es-MX"/>
        </a:p>
      </dgm:t>
    </dgm:pt>
    <dgm:pt modelId="{309F7124-DA85-47BB-8881-3134CBA85505}" type="pres">
      <dgm:prSet presAssocID="{3E104753-CB4A-47F2-BB22-D5482682642B}" presName="hierRoot2" presStyleCnt="0"/>
      <dgm:spPr/>
    </dgm:pt>
    <dgm:pt modelId="{ADD58BB1-2AB4-4617-86E7-988C9A939BF9}" type="pres">
      <dgm:prSet presAssocID="{3E104753-CB4A-47F2-BB22-D5482682642B}" presName="composite2" presStyleCnt="0"/>
      <dgm:spPr/>
    </dgm:pt>
    <dgm:pt modelId="{C9E38E5C-9A83-42B1-9584-1DA97F48C6B5}" type="pres">
      <dgm:prSet presAssocID="{3E104753-CB4A-47F2-BB22-D5482682642B}" presName="image2" presStyleLbl="node2" presStyleIdx="4" presStyleCnt="6"/>
      <dgm:spPr/>
    </dgm:pt>
    <dgm:pt modelId="{A78A9F36-E6B9-4922-8E00-0C1C5AA57190}" type="pres">
      <dgm:prSet presAssocID="{3E104753-CB4A-47F2-BB22-D5482682642B}" presName="text2" presStyleLbl="revTx" presStyleIdx="6" presStyleCnt="9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D80D2ED5-B1DE-4E5C-959F-6FDD68E67AF1}" type="pres">
      <dgm:prSet presAssocID="{3E104753-CB4A-47F2-BB22-D5482682642B}" presName="hierChild3" presStyleCnt="0"/>
      <dgm:spPr/>
    </dgm:pt>
    <dgm:pt modelId="{B4A3330F-C85E-4FD9-A282-45DC411FC088}" type="pres">
      <dgm:prSet presAssocID="{57503CB8-173A-4FA0-A31E-086BE08C0916}" presName="hierRoot1" presStyleCnt="0"/>
      <dgm:spPr/>
    </dgm:pt>
    <dgm:pt modelId="{4E9C8B29-4647-418A-9234-93A32CEBACF1}" type="pres">
      <dgm:prSet presAssocID="{57503CB8-173A-4FA0-A31E-086BE08C0916}" presName="composite" presStyleCnt="0"/>
      <dgm:spPr/>
    </dgm:pt>
    <dgm:pt modelId="{D22EADD4-C7FB-4A4C-885C-4AD96CE49272}" type="pres">
      <dgm:prSet presAssocID="{57503CB8-173A-4FA0-A31E-086BE08C0916}" presName="image" presStyleLbl="node0" presStyleIdx="2" presStyleCnt="3"/>
      <dgm:spPr/>
    </dgm:pt>
    <dgm:pt modelId="{06E349A3-A0F7-4460-BC80-F1F341BD3D5E}" type="pres">
      <dgm:prSet presAssocID="{57503CB8-173A-4FA0-A31E-086BE08C0916}" presName="text" presStyleLbl="revTx" presStyleIdx="7" presStyleCnt="9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4C3AD345-F935-4151-AE4D-F8B4D4A46C50}" type="pres">
      <dgm:prSet presAssocID="{57503CB8-173A-4FA0-A31E-086BE08C0916}" presName="hierChild2" presStyleCnt="0"/>
      <dgm:spPr/>
    </dgm:pt>
    <dgm:pt modelId="{D9BA86BE-4E11-48A5-8DD2-40E5E373D1BE}" type="pres">
      <dgm:prSet presAssocID="{71AA9974-CFCF-4753-B5F6-87BC8424E995}" presName="Name10" presStyleLbl="parChTrans1D2" presStyleIdx="5" presStyleCnt="6"/>
      <dgm:spPr/>
      <dgm:t>
        <a:bodyPr/>
        <a:lstStyle/>
        <a:p>
          <a:endParaRPr lang="es-MX"/>
        </a:p>
      </dgm:t>
    </dgm:pt>
    <dgm:pt modelId="{82B3EADB-D80E-487F-8FFE-BFCC67DE6EB3}" type="pres">
      <dgm:prSet presAssocID="{94AD19A7-A4A7-4F79-ADBB-D44D1849FA72}" presName="hierRoot2" presStyleCnt="0"/>
      <dgm:spPr/>
    </dgm:pt>
    <dgm:pt modelId="{EC156517-E22E-4EC4-8CCF-567B40FF8DE1}" type="pres">
      <dgm:prSet presAssocID="{94AD19A7-A4A7-4F79-ADBB-D44D1849FA72}" presName="composite2" presStyleCnt="0"/>
      <dgm:spPr/>
    </dgm:pt>
    <dgm:pt modelId="{9AD82562-CD2C-414C-9408-58E4FC28D70E}" type="pres">
      <dgm:prSet presAssocID="{94AD19A7-A4A7-4F79-ADBB-D44D1849FA72}" presName="image2" presStyleLbl="node2" presStyleIdx="5" presStyleCnt="6"/>
      <dgm:spPr/>
    </dgm:pt>
    <dgm:pt modelId="{7D4C3B5C-EB16-49B1-AAA7-7EB58BBEDD73}" type="pres">
      <dgm:prSet presAssocID="{94AD19A7-A4A7-4F79-ADBB-D44D1849FA72}" presName="text2" presStyleLbl="revTx" presStyleIdx="8" presStyleCnt="9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ADDABA07-0920-4F54-8F48-95EB940CD8C9}" type="pres">
      <dgm:prSet presAssocID="{94AD19A7-A4A7-4F79-ADBB-D44D1849FA72}" presName="hierChild3" presStyleCnt="0"/>
      <dgm:spPr/>
    </dgm:pt>
  </dgm:ptLst>
  <dgm:cxnLst>
    <dgm:cxn modelId="{01EB45E8-CF23-47B5-9727-4324FE1B9C3D}" type="presOf" srcId="{E8F6256C-42FF-41B1-ADE4-1238DE994AD5}" destId="{87B7D31B-37D9-4CA4-9390-C1A9ACC7BF4C}" srcOrd="0" destOrd="0" presId="urn:microsoft.com/office/officeart/2009/layout/CirclePictureHierarchy"/>
    <dgm:cxn modelId="{2F2A6C04-E129-400D-AD6C-693362485617}" srcId="{B2AC2B48-1FED-4B97-8531-6FDA6CC43980}" destId="{E8F6256C-42FF-41B1-ADE4-1238DE994AD5}" srcOrd="0" destOrd="0" parTransId="{BEA485C0-115C-40F8-B59C-B20B3482A7DE}" sibTransId="{49B23C79-87D9-49A7-9EBF-F515C9D2BE0C}"/>
    <dgm:cxn modelId="{91CCF531-50F8-4143-BE55-F95DBF964A1D}" srcId="{2091949E-09AB-4969-9917-57D0E1AED6FD}" destId="{97786A90-65AD-41E5-A65E-32115B0FAB6C}" srcOrd="1" destOrd="0" parTransId="{CF85F6F5-3C6E-445C-807F-C79858BD6A72}" sibTransId="{9E70E6E6-99E8-49CF-8629-3E94B97E9C8C}"/>
    <dgm:cxn modelId="{8848532B-25E5-4B7A-A197-4B61FCA2EC34}" type="presOf" srcId="{94AD19A7-A4A7-4F79-ADBB-D44D1849FA72}" destId="{7D4C3B5C-EB16-49B1-AAA7-7EB58BBEDD73}" srcOrd="0" destOrd="0" presId="urn:microsoft.com/office/officeart/2009/layout/CirclePictureHierarchy"/>
    <dgm:cxn modelId="{E16EA20F-1DC7-42EA-89B5-043EDCAB8D24}" srcId="{57503CB8-173A-4FA0-A31E-086BE08C0916}" destId="{94AD19A7-A4A7-4F79-ADBB-D44D1849FA72}" srcOrd="0" destOrd="0" parTransId="{71AA9974-CFCF-4753-B5F6-87BC8424E995}" sibTransId="{2D6B2E7D-171E-4ABB-990D-8BF6F3DFF485}"/>
    <dgm:cxn modelId="{2D669C76-C41E-4BCC-99ED-AD02B6AB2102}" type="presOf" srcId="{B2AC2B48-1FED-4B97-8531-6FDA6CC43980}" destId="{EBDF764B-F524-4747-8857-3C9BED9FAE23}" srcOrd="0" destOrd="0" presId="urn:microsoft.com/office/officeart/2009/layout/CirclePictureHierarchy"/>
    <dgm:cxn modelId="{BBF34B73-2160-40C5-ADDB-B96836B479F8}" srcId="{2091949E-09AB-4969-9917-57D0E1AED6FD}" destId="{3E104753-CB4A-47F2-BB22-D5482682642B}" srcOrd="3" destOrd="0" parTransId="{B869C175-D65B-4614-9B41-8AF5F401778D}" sibTransId="{0EEF2A3A-A44B-4299-BA3B-FC34506C58C9}"/>
    <dgm:cxn modelId="{8DCFF7F8-E75B-41C6-8119-495351778CF5}" srcId="{2091949E-09AB-4969-9917-57D0E1AED6FD}" destId="{CED6670A-8E81-49D2-90D7-BDF832D8B60A}" srcOrd="0" destOrd="0" parTransId="{16595166-D96D-4191-B797-6FBD66F55A7D}" sibTransId="{05878E2A-9558-405D-A98D-64ECE8997004}"/>
    <dgm:cxn modelId="{53096CF0-078A-4A53-898B-B68F25C1C5B1}" type="presOf" srcId="{57503CB8-173A-4FA0-A31E-086BE08C0916}" destId="{06E349A3-A0F7-4460-BC80-F1F341BD3D5E}" srcOrd="0" destOrd="0" presId="urn:microsoft.com/office/officeart/2009/layout/CirclePictureHierarchy"/>
    <dgm:cxn modelId="{6021985D-349D-4189-8AC6-79838D47AA70}" type="presOf" srcId="{B869C175-D65B-4614-9B41-8AF5F401778D}" destId="{C89BF933-5103-4AA1-8B85-0B6B48AC4741}" srcOrd="0" destOrd="0" presId="urn:microsoft.com/office/officeart/2009/layout/CirclePictureHierarchy"/>
    <dgm:cxn modelId="{41438B31-0730-44C0-807C-FB0A6FA22C48}" type="presOf" srcId="{2091949E-09AB-4969-9917-57D0E1AED6FD}" destId="{B16389E1-18EF-4F3A-B6F3-3282C72A5F79}" srcOrd="0" destOrd="0" presId="urn:microsoft.com/office/officeart/2009/layout/CirclePictureHierarchy"/>
    <dgm:cxn modelId="{B75D6002-7F91-464E-B4AE-348EB5FA3BE4}" type="presOf" srcId="{CF85F6F5-3C6E-445C-807F-C79858BD6A72}" destId="{F51F2F4B-83CD-4EAE-BFA6-B02F944AD604}" srcOrd="0" destOrd="0" presId="urn:microsoft.com/office/officeart/2009/layout/CirclePictureHierarchy"/>
    <dgm:cxn modelId="{9ADE160F-06F1-4E3C-9B1F-844CDF880C3E}" srcId="{2091949E-09AB-4969-9917-57D0E1AED6FD}" destId="{684C02BB-0C8F-4F26-A2B5-F901B47F0106}" srcOrd="2" destOrd="0" parTransId="{9A2DC924-0AE3-473D-882E-67B1B2B13605}" sibTransId="{565EC1C5-D4A4-458B-BAAC-4A7AB5D58A4A}"/>
    <dgm:cxn modelId="{C781884F-3E44-44BC-B369-E3C460774D2F}" srcId="{2E764719-7C77-44DF-AEAB-39EDDF94E6AB}" destId="{B2AC2B48-1FED-4B97-8531-6FDA6CC43980}" srcOrd="0" destOrd="0" parTransId="{9E7A6877-07EC-4DC1-89F3-4CC8A9B89F00}" sibTransId="{0F721E64-51FC-4AF7-A63F-900D5167B4C9}"/>
    <dgm:cxn modelId="{4A0164A5-85DC-4661-95B8-2B805EB5B9D3}" type="presOf" srcId="{BEA485C0-115C-40F8-B59C-B20B3482A7DE}" destId="{08536193-F762-4988-B1B5-901B2AB80039}" srcOrd="0" destOrd="0" presId="urn:microsoft.com/office/officeart/2009/layout/CirclePictureHierarchy"/>
    <dgm:cxn modelId="{63B09462-B000-4913-9663-531B4B14FD5D}" type="presOf" srcId="{684C02BB-0C8F-4F26-A2B5-F901B47F0106}" destId="{8EF07E2C-C469-4E5C-AB01-170C929110AF}" srcOrd="0" destOrd="0" presId="urn:microsoft.com/office/officeart/2009/layout/CirclePictureHierarchy"/>
    <dgm:cxn modelId="{2063C73F-D1C4-493E-941F-9EB8F2CA309E}" type="presOf" srcId="{9A2DC924-0AE3-473D-882E-67B1B2B13605}" destId="{0D848B41-8ACC-4100-9919-37E94E16DFF1}" srcOrd="0" destOrd="0" presId="urn:microsoft.com/office/officeart/2009/layout/CirclePictureHierarchy"/>
    <dgm:cxn modelId="{C49AAF39-2F91-4E80-8CA1-49731F77E263}" type="presOf" srcId="{71AA9974-CFCF-4753-B5F6-87BC8424E995}" destId="{D9BA86BE-4E11-48A5-8DD2-40E5E373D1BE}" srcOrd="0" destOrd="0" presId="urn:microsoft.com/office/officeart/2009/layout/CirclePictureHierarchy"/>
    <dgm:cxn modelId="{8AE5B32E-16BD-4B9F-9A37-FC25B96F25C5}" srcId="{2E764719-7C77-44DF-AEAB-39EDDF94E6AB}" destId="{57503CB8-173A-4FA0-A31E-086BE08C0916}" srcOrd="2" destOrd="0" parTransId="{6651F07A-3A45-4F96-B485-2156C5581DB8}" sibTransId="{6A08EE5F-1565-4529-A7FD-A2170388ADA0}"/>
    <dgm:cxn modelId="{829D3181-582F-43B9-A4C6-AC20CF0D7F99}" type="presOf" srcId="{97786A90-65AD-41E5-A65E-32115B0FAB6C}" destId="{DDAB19C1-312F-401A-9668-20A21BF20921}" srcOrd="0" destOrd="0" presId="urn:microsoft.com/office/officeart/2009/layout/CirclePictureHierarchy"/>
    <dgm:cxn modelId="{0EAFDB6E-B1D2-4613-A778-B3CFE81DC39F}" type="presOf" srcId="{2E764719-7C77-44DF-AEAB-39EDDF94E6AB}" destId="{D1B32AC7-93A6-405B-B87A-B5DE8048AB65}" srcOrd="0" destOrd="0" presId="urn:microsoft.com/office/officeart/2009/layout/CirclePictureHierarchy"/>
    <dgm:cxn modelId="{E4752BC0-A045-476E-808C-C51D256608FD}" srcId="{2E764719-7C77-44DF-AEAB-39EDDF94E6AB}" destId="{2091949E-09AB-4969-9917-57D0E1AED6FD}" srcOrd="1" destOrd="0" parTransId="{91565D4B-0E1A-405E-A601-34AF8C0CB2FB}" sibTransId="{7B7768EF-4109-4E8D-805E-358243FA4E1E}"/>
    <dgm:cxn modelId="{B520852B-F352-4037-892D-81266980E152}" type="presOf" srcId="{3E104753-CB4A-47F2-BB22-D5482682642B}" destId="{A78A9F36-E6B9-4922-8E00-0C1C5AA57190}" srcOrd="0" destOrd="0" presId="urn:microsoft.com/office/officeart/2009/layout/CirclePictureHierarchy"/>
    <dgm:cxn modelId="{930FB414-4D5C-45A8-A8BB-0ED147750300}" type="presOf" srcId="{16595166-D96D-4191-B797-6FBD66F55A7D}" destId="{B6EE598B-22F9-4D69-8594-B894254B50EE}" srcOrd="0" destOrd="0" presId="urn:microsoft.com/office/officeart/2009/layout/CirclePictureHierarchy"/>
    <dgm:cxn modelId="{7DF2F848-4CB9-4DA7-8561-2CCF8644A572}" type="presOf" srcId="{CED6670A-8E81-49D2-90D7-BDF832D8B60A}" destId="{EE016256-C1B4-4839-8B69-6920F1452D84}" srcOrd="0" destOrd="0" presId="urn:microsoft.com/office/officeart/2009/layout/CirclePictureHierarchy"/>
    <dgm:cxn modelId="{A2117BAF-9B59-4A37-98A3-B3B1335BD466}" type="presParOf" srcId="{D1B32AC7-93A6-405B-B87A-B5DE8048AB65}" destId="{5AE40202-2D20-4E0B-A81B-B8949D22D134}" srcOrd="0" destOrd="0" presId="urn:microsoft.com/office/officeart/2009/layout/CirclePictureHierarchy"/>
    <dgm:cxn modelId="{8B207838-CA17-4630-92CA-6EDA4EAEB7D6}" type="presParOf" srcId="{5AE40202-2D20-4E0B-A81B-B8949D22D134}" destId="{9E80EAF8-D243-45E5-9E1B-74D8D3FBD031}" srcOrd="0" destOrd="0" presId="urn:microsoft.com/office/officeart/2009/layout/CirclePictureHierarchy"/>
    <dgm:cxn modelId="{CA616B04-4177-4579-8652-ED67A1368DF1}" type="presParOf" srcId="{9E80EAF8-D243-45E5-9E1B-74D8D3FBD031}" destId="{041CCFB6-6A04-4D37-A872-EC1A7732129B}" srcOrd="0" destOrd="0" presId="urn:microsoft.com/office/officeart/2009/layout/CirclePictureHierarchy"/>
    <dgm:cxn modelId="{4274C859-7B03-4D6C-B30D-2D9997858E31}" type="presParOf" srcId="{9E80EAF8-D243-45E5-9E1B-74D8D3FBD031}" destId="{EBDF764B-F524-4747-8857-3C9BED9FAE23}" srcOrd="1" destOrd="0" presId="urn:microsoft.com/office/officeart/2009/layout/CirclePictureHierarchy"/>
    <dgm:cxn modelId="{DB59F01C-2F58-4A26-9BB5-055E25709DB9}" type="presParOf" srcId="{5AE40202-2D20-4E0B-A81B-B8949D22D134}" destId="{E4219B81-8640-4DE9-9A60-71195FD0847D}" srcOrd="1" destOrd="0" presId="urn:microsoft.com/office/officeart/2009/layout/CirclePictureHierarchy"/>
    <dgm:cxn modelId="{2C332884-E033-492B-B862-E38092412FE7}" type="presParOf" srcId="{E4219B81-8640-4DE9-9A60-71195FD0847D}" destId="{08536193-F762-4988-B1B5-901B2AB80039}" srcOrd="0" destOrd="0" presId="urn:microsoft.com/office/officeart/2009/layout/CirclePictureHierarchy"/>
    <dgm:cxn modelId="{C816099E-6048-4343-A82C-EE7545D3F005}" type="presParOf" srcId="{E4219B81-8640-4DE9-9A60-71195FD0847D}" destId="{4CBDF311-5F53-4058-A896-579CDBE9336A}" srcOrd="1" destOrd="0" presId="urn:microsoft.com/office/officeart/2009/layout/CirclePictureHierarchy"/>
    <dgm:cxn modelId="{D135DFFC-9260-4CB1-A270-701802A0D7E4}" type="presParOf" srcId="{4CBDF311-5F53-4058-A896-579CDBE9336A}" destId="{7450E13B-6EE7-40D1-AC13-EA7CAD34855B}" srcOrd="0" destOrd="0" presId="urn:microsoft.com/office/officeart/2009/layout/CirclePictureHierarchy"/>
    <dgm:cxn modelId="{373DD421-DE05-4DCB-830F-FDDB0F7D125A}" type="presParOf" srcId="{7450E13B-6EE7-40D1-AC13-EA7CAD34855B}" destId="{96B681D9-F63B-4663-9230-C8152E5682EF}" srcOrd="0" destOrd="0" presId="urn:microsoft.com/office/officeart/2009/layout/CirclePictureHierarchy"/>
    <dgm:cxn modelId="{AA11A1DF-39A7-4BD9-B1C3-3054529FDB68}" type="presParOf" srcId="{7450E13B-6EE7-40D1-AC13-EA7CAD34855B}" destId="{87B7D31B-37D9-4CA4-9390-C1A9ACC7BF4C}" srcOrd="1" destOrd="0" presId="urn:microsoft.com/office/officeart/2009/layout/CirclePictureHierarchy"/>
    <dgm:cxn modelId="{B58A2147-E4DF-4AB2-B0B1-1CB897FF4E4B}" type="presParOf" srcId="{4CBDF311-5F53-4058-A896-579CDBE9336A}" destId="{4F895087-23E6-4D63-8972-48846B1B3EAE}" srcOrd="1" destOrd="0" presId="urn:microsoft.com/office/officeart/2009/layout/CirclePictureHierarchy"/>
    <dgm:cxn modelId="{98E304B8-C1AC-48A4-A0FF-3F8323568AC7}" type="presParOf" srcId="{D1B32AC7-93A6-405B-B87A-B5DE8048AB65}" destId="{9C2A6FBB-1CE3-4910-A7AD-8A62A4E86F43}" srcOrd="1" destOrd="0" presId="urn:microsoft.com/office/officeart/2009/layout/CirclePictureHierarchy"/>
    <dgm:cxn modelId="{0FED745C-654C-43EB-9F48-DD9BCDCB3599}" type="presParOf" srcId="{9C2A6FBB-1CE3-4910-A7AD-8A62A4E86F43}" destId="{295D51C4-7AC4-4309-AED6-4D799EBF38C3}" srcOrd="0" destOrd="0" presId="urn:microsoft.com/office/officeart/2009/layout/CirclePictureHierarchy"/>
    <dgm:cxn modelId="{A8083B69-6310-4ACC-8E5B-DEEDA3E87863}" type="presParOf" srcId="{295D51C4-7AC4-4309-AED6-4D799EBF38C3}" destId="{DF8BCCF4-48D0-48D7-8A11-7A6732FA3588}" srcOrd="0" destOrd="0" presId="urn:microsoft.com/office/officeart/2009/layout/CirclePictureHierarchy"/>
    <dgm:cxn modelId="{116DB6AB-033A-424F-8CE5-A8FA022F81B6}" type="presParOf" srcId="{295D51C4-7AC4-4309-AED6-4D799EBF38C3}" destId="{B16389E1-18EF-4F3A-B6F3-3282C72A5F79}" srcOrd="1" destOrd="0" presId="urn:microsoft.com/office/officeart/2009/layout/CirclePictureHierarchy"/>
    <dgm:cxn modelId="{B47A6829-7C46-4EA6-AE25-125696E5F27E}" type="presParOf" srcId="{9C2A6FBB-1CE3-4910-A7AD-8A62A4E86F43}" destId="{4B1B8882-846C-441D-9B9C-560591073BDF}" srcOrd="1" destOrd="0" presId="urn:microsoft.com/office/officeart/2009/layout/CirclePictureHierarchy"/>
    <dgm:cxn modelId="{B65E90E8-0E5D-4C5E-A982-806A2B89DD67}" type="presParOf" srcId="{4B1B8882-846C-441D-9B9C-560591073BDF}" destId="{B6EE598B-22F9-4D69-8594-B894254B50EE}" srcOrd="0" destOrd="0" presId="urn:microsoft.com/office/officeart/2009/layout/CirclePictureHierarchy"/>
    <dgm:cxn modelId="{A4C70F55-EF17-46C3-ADCD-2E68B11F4EFB}" type="presParOf" srcId="{4B1B8882-846C-441D-9B9C-560591073BDF}" destId="{C8F77C16-75A1-444A-B6E5-9986DB64F996}" srcOrd="1" destOrd="0" presId="urn:microsoft.com/office/officeart/2009/layout/CirclePictureHierarchy"/>
    <dgm:cxn modelId="{10C2F241-03F4-45C2-849F-800C6CA6ECD2}" type="presParOf" srcId="{C8F77C16-75A1-444A-B6E5-9986DB64F996}" destId="{AC752EFA-9B53-4392-AA7B-430E859E16CE}" srcOrd="0" destOrd="0" presId="urn:microsoft.com/office/officeart/2009/layout/CirclePictureHierarchy"/>
    <dgm:cxn modelId="{F6BC69DE-0EBD-4049-B2E8-8E8BC7173921}" type="presParOf" srcId="{AC752EFA-9B53-4392-AA7B-430E859E16CE}" destId="{16D85281-A5D5-400E-997C-E842DB40A6CF}" srcOrd="0" destOrd="0" presId="urn:microsoft.com/office/officeart/2009/layout/CirclePictureHierarchy"/>
    <dgm:cxn modelId="{FE01CAC5-B670-4074-B1B5-A82E5F3265F5}" type="presParOf" srcId="{AC752EFA-9B53-4392-AA7B-430E859E16CE}" destId="{EE016256-C1B4-4839-8B69-6920F1452D84}" srcOrd="1" destOrd="0" presId="urn:microsoft.com/office/officeart/2009/layout/CirclePictureHierarchy"/>
    <dgm:cxn modelId="{B131DA4D-9987-467A-9380-FC5A80384B22}" type="presParOf" srcId="{C8F77C16-75A1-444A-B6E5-9986DB64F996}" destId="{19ACC4C0-F3E5-4D09-A8FF-FB5C17DE89EE}" srcOrd="1" destOrd="0" presId="urn:microsoft.com/office/officeart/2009/layout/CirclePictureHierarchy"/>
    <dgm:cxn modelId="{1A871DE6-4CED-4978-98E5-1AEB08BFB668}" type="presParOf" srcId="{4B1B8882-846C-441D-9B9C-560591073BDF}" destId="{F51F2F4B-83CD-4EAE-BFA6-B02F944AD604}" srcOrd="2" destOrd="0" presId="urn:microsoft.com/office/officeart/2009/layout/CirclePictureHierarchy"/>
    <dgm:cxn modelId="{49503DCD-934D-4178-93A8-08C6575C74E1}" type="presParOf" srcId="{4B1B8882-846C-441D-9B9C-560591073BDF}" destId="{DA440D67-C566-4CC1-88D6-07903FB1E1CB}" srcOrd="3" destOrd="0" presId="urn:microsoft.com/office/officeart/2009/layout/CirclePictureHierarchy"/>
    <dgm:cxn modelId="{388182EF-9EBD-4BC9-BBAA-A186898B6B95}" type="presParOf" srcId="{DA440D67-C566-4CC1-88D6-07903FB1E1CB}" destId="{A348DEC6-964E-46BA-9A69-B1CB00089894}" srcOrd="0" destOrd="0" presId="urn:microsoft.com/office/officeart/2009/layout/CirclePictureHierarchy"/>
    <dgm:cxn modelId="{493D2CDE-BF64-4677-B708-87853ABC53A5}" type="presParOf" srcId="{A348DEC6-964E-46BA-9A69-B1CB00089894}" destId="{35CF546B-515A-4D6A-9E29-7ADC5F6B9DDA}" srcOrd="0" destOrd="0" presId="urn:microsoft.com/office/officeart/2009/layout/CirclePictureHierarchy"/>
    <dgm:cxn modelId="{266968BA-58DA-4FAD-9E93-098037FAF934}" type="presParOf" srcId="{A348DEC6-964E-46BA-9A69-B1CB00089894}" destId="{DDAB19C1-312F-401A-9668-20A21BF20921}" srcOrd="1" destOrd="0" presId="urn:microsoft.com/office/officeart/2009/layout/CirclePictureHierarchy"/>
    <dgm:cxn modelId="{1CA66659-7142-4651-BADA-160BE6AB8253}" type="presParOf" srcId="{DA440D67-C566-4CC1-88D6-07903FB1E1CB}" destId="{ABB11DC5-574A-4736-ACE7-2F188AFDCAD9}" srcOrd="1" destOrd="0" presId="urn:microsoft.com/office/officeart/2009/layout/CirclePictureHierarchy"/>
    <dgm:cxn modelId="{5C36406C-6E5C-44B1-BB76-DD3AC1774175}" type="presParOf" srcId="{4B1B8882-846C-441D-9B9C-560591073BDF}" destId="{0D848B41-8ACC-4100-9919-37E94E16DFF1}" srcOrd="4" destOrd="0" presId="urn:microsoft.com/office/officeart/2009/layout/CirclePictureHierarchy"/>
    <dgm:cxn modelId="{30823A8C-FDB0-4C84-9196-E86465E9C814}" type="presParOf" srcId="{4B1B8882-846C-441D-9B9C-560591073BDF}" destId="{4BD39A51-8BDC-4914-9352-9B482064B649}" srcOrd="5" destOrd="0" presId="urn:microsoft.com/office/officeart/2009/layout/CirclePictureHierarchy"/>
    <dgm:cxn modelId="{00D791BD-7E6E-47DA-9A6D-A5E19FDD7205}" type="presParOf" srcId="{4BD39A51-8BDC-4914-9352-9B482064B649}" destId="{06AE145E-E3A1-4870-8AA9-BA1DA3A130A7}" srcOrd="0" destOrd="0" presId="urn:microsoft.com/office/officeart/2009/layout/CirclePictureHierarchy"/>
    <dgm:cxn modelId="{ED1649B6-C926-44EF-9C8D-74490E1265D5}" type="presParOf" srcId="{06AE145E-E3A1-4870-8AA9-BA1DA3A130A7}" destId="{2673CE38-9EF7-4C46-B038-B4C17C3E4253}" srcOrd="0" destOrd="0" presId="urn:microsoft.com/office/officeart/2009/layout/CirclePictureHierarchy"/>
    <dgm:cxn modelId="{E09DE1B1-6F70-481E-A7A1-E890CF96EC77}" type="presParOf" srcId="{06AE145E-E3A1-4870-8AA9-BA1DA3A130A7}" destId="{8EF07E2C-C469-4E5C-AB01-170C929110AF}" srcOrd="1" destOrd="0" presId="urn:microsoft.com/office/officeart/2009/layout/CirclePictureHierarchy"/>
    <dgm:cxn modelId="{1C3140E1-07A0-4B0A-93E0-82424EB4E555}" type="presParOf" srcId="{4BD39A51-8BDC-4914-9352-9B482064B649}" destId="{917C046B-83F9-4C44-90DC-8046613CBCB5}" srcOrd="1" destOrd="0" presId="urn:microsoft.com/office/officeart/2009/layout/CirclePictureHierarchy"/>
    <dgm:cxn modelId="{912432EB-C252-402C-B5B9-A37DE9987B97}" type="presParOf" srcId="{4B1B8882-846C-441D-9B9C-560591073BDF}" destId="{C89BF933-5103-4AA1-8B85-0B6B48AC4741}" srcOrd="6" destOrd="0" presId="urn:microsoft.com/office/officeart/2009/layout/CirclePictureHierarchy"/>
    <dgm:cxn modelId="{4D69D6B9-1F4A-4CFE-93C5-B18000BE9341}" type="presParOf" srcId="{4B1B8882-846C-441D-9B9C-560591073BDF}" destId="{309F7124-DA85-47BB-8881-3134CBA85505}" srcOrd="7" destOrd="0" presId="urn:microsoft.com/office/officeart/2009/layout/CirclePictureHierarchy"/>
    <dgm:cxn modelId="{89DFF50B-A66D-41E2-9A80-D8DD41FF69DC}" type="presParOf" srcId="{309F7124-DA85-47BB-8881-3134CBA85505}" destId="{ADD58BB1-2AB4-4617-86E7-988C9A939BF9}" srcOrd="0" destOrd="0" presId="urn:microsoft.com/office/officeart/2009/layout/CirclePictureHierarchy"/>
    <dgm:cxn modelId="{D6693CCB-C676-4028-BBCE-2F5914B372B9}" type="presParOf" srcId="{ADD58BB1-2AB4-4617-86E7-988C9A939BF9}" destId="{C9E38E5C-9A83-42B1-9584-1DA97F48C6B5}" srcOrd="0" destOrd="0" presId="urn:microsoft.com/office/officeart/2009/layout/CirclePictureHierarchy"/>
    <dgm:cxn modelId="{92CF47F7-89EF-496C-9D5A-047FA4C4E6B6}" type="presParOf" srcId="{ADD58BB1-2AB4-4617-86E7-988C9A939BF9}" destId="{A78A9F36-E6B9-4922-8E00-0C1C5AA57190}" srcOrd="1" destOrd="0" presId="urn:microsoft.com/office/officeart/2009/layout/CirclePictureHierarchy"/>
    <dgm:cxn modelId="{12A2C126-9DA1-43F1-B28B-EBC05C7E1990}" type="presParOf" srcId="{309F7124-DA85-47BB-8881-3134CBA85505}" destId="{D80D2ED5-B1DE-4E5C-959F-6FDD68E67AF1}" srcOrd="1" destOrd="0" presId="urn:microsoft.com/office/officeart/2009/layout/CirclePictureHierarchy"/>
    <dgm:cxn modelId="{9A3A147F-FCDF-4CC5-AC31-909A49DAB178}" type="presParOf" srcId="{D1B32AC7-93A6-405B-B87A-B5DE8048AB65}" destId="{B4A3330F-C85E-4FD9-A282-45DC411FC088}" srcOrd="2" destOrd="0" presId="urn:microsoft.com/office/officeart/2009/layout/CirclePictureHierarchy"/>
    <dgm:cxn modelId="{5F8D5570-AE0D-4FDE-96AA-6711988E973C}" type="presParOf" srcId="{B4A3330F-C85E-4FD9-A282-45DC411FC088}" destId="{4E9C8B29-4647-418A-9234-93A32CEBACF1}" srcOrd="0" destOrd="0" presId="urn:microsoft.com/office/officeart/2009/layout/CirclePictureHierarchy"/>
    <dgm:cxn modelId="{9795DA4B-6D90-404B-AD0B-5B8F4A69C38D}" type="presParOf" srcId="{4E9C8B29-4647-418A-9234-93A32CEBACF1}" destId="{D22EADD4-C7FB-4A4C-885C-4AD96CE49272}" srcOrd="0" destOrd="0" presId="urn:microsoft.com/office/officeart/2009/layout/CirclePictureHierarchy"/>
    <dgm:cxn modelId="{6B92CE0B-73FA-42E7-B5FB-A015C7FBF966}" type="presParOf" srcId="{4E9C8B29-4647-418A-9234-93A32CEBACF1}" destId="{06E349A3-A0F7-4460-BC80-F1F341BD3D5E}" srcOrd="1" destOrd="0" presId="urn:microsoft.com/office/officeart/2009/layout/CirclePictureHierarchy"/>
    <dgm:cxn modelId="{DC939DA1-542C-430D-9F7E-0DEA857FD84E}" type="presParOf" srcId="{B4A3330F-C85E-4FD9-A282-45DC411FC088}" destId="{4C3AD345-F935-4151-AE4D-F8B4D4A46C50}" srcOrd="1" destOrd="0" presId="urn:microsoft.com/office/officeart/2009/layout/CirclePictureHierarchy"/>
    <dgm:cxn modelId="{16E77183-737F-45F7-A77A-97FE35B86470}" type="presParOf" srcId="{4C3AD345-F935-4151-AE4D-F8B4D4A46C50}" destId="{D9BA86BE-4E11-48A5-8DD2-40E5E373D1BE}" srcOrd="0" destOrd="0" presId="urn:microsoft.com/office/officeart/2009/layout/CirclePictureHierarchy"/>
    <dgm:cxn modelId="{D1B04858-A1A2-481E-BCFD-B811FE32B796}" type="presParOf" srcId="{4C3AD345-F935-4151-AE4D-F8B4D4A46C50}" destId="{82B3EADB-D80E-487F-8FFE-BFCC67DE6EB3}" srcOrd="1" destOrd="0" presId="urn:microsoft.com/office/officeart/2009/layout/CirclePictureHierarchy"/>
    <dgm:cxn modelId="{5F825F72-11A2-49DE-8F8D-0AB9BB1FE07C}" type="presParOf" srcId="{82B3EADB-D80E-487F-8FFE-BFCC67DE6EB3}" destId="{EC156517-E22E-4EC4-8CCF-567B40FF8DE1}" srcOrd="0" destOrd="0" presId="urn:microsoft.com/office/officeart/2009/layout/CirclePictureHierarchy"/>
    <dgm:cxn modelId="{2AA790DB-1803-4A52-81D8-BC2A5D5E30C4}" type="presParOf" srcId="{EC156517-E22E-4EC4-8CCF-567B40FF8DE1}" destId="{9AD82562-CD2C-414C-9408-58E4FC28D70E}" srcOrd="0" destOrd="0" presId="urn:microsoft.com/office/officeart/2009/layout/CirclePictureHierarchy"/>
    <dgm:cxn modelId="{8A6D20BA-8188-48DA-8837-63EA41EEB658}" type="presParOf" srcId="{EC156517-E22E-4EC4-8CCF-567B40FF8DE1}" destId="{7D4C3B5C-EB16-49B1-AAA7-7EB58BBEDD73}" srcOrd="1" destOrd="0" presId="urn:microsoft.com/office/officeart/2009/layout/CirclePictureHierarchy"/>
    <dgm:cxn modelId="{8D47E0E1-C651-45A3-A416-B5804F1933AA}" type="presParOf" srcId="{82B3EADB-D80E-487F-8FFE-BFCC67DE6EB3}" destId="{ADDABA07-0920-4F54-8F48-95EB940CD8C9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BA86BE-4E11-48A5-8DD2-40E5E373D1BE}">
      <dsp:nvSpPr>
        <dsp:cNvPr id="0" name=""/>
        <dsp:cNvSpPr/>
      </dsp:nvSpPr>
      <dsp:spPr>
        <a:xfrm>
          <a:off x="7081162" y="2631198"/>
          <a:ext cx="91440" cy="1575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75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BF933-5103-4AA1-8B85-0B6B48AC4741}">
      <dsp:nvSpPr>
        <dsp:cNvPr id="0" name=""/>
        <dsp:cNvSpPr/>
      </dsp:nvSpPr>
      <dsp:spPr>
        <a:xfrm>
          <a:off x="3688953" y="2631198"/>
          <a:ext cx="2062757" cy="157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384"/>
              </a:lnTo>
              <a:lnTo>
                <a:pt x="2062757" y="79384"/>
              </a:lnTo>
              <a:lnTo>
                <a:pt x="2062757" y="1575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48B41-8ACC-4100-9919-37E94E16DFF1}">
      <dsp:nvSpPr>
        <dsp:cNvPr id="0" name=""/>
        <dsp:cNvSpPr/>
      </dsp:nvSpPr>
      <dsp:spPr>
        <a:xfrm>
          <a:off x="3688953" y="2631198"/>
          <a:ext cx="687585" cy="157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384"/>
              </a:lnTo>
              <a:lnTo>
                <a:pt x="687585" y="79384"/>
              </a:lnTo>
              <a:lnTo>
                <a:pt x="687585" y="1575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F2F4B-83CD-4EAE-BFA6-B02F944AD604}">
      <dsp:nvSpPr>
        <dsp:cNvPr id="0" name=""/>
        <dsp:cNvSpPr/>
      </dsp:nvSpPr>
      <dsp:spPr>
        <a:xfrm>
          <a:off x="3001367" y="2631198"/>
          <a:ext cx="687585" cy="157519"/>
        </a:xfrm>
        <a:custGeom>
          <a:avLst/>
          <a:gdLst/>
          <a:ahLst/>
          <a:cxnLst/>
          <a:rect l="0" t="0" r="0" b="0"/>
          <a:pathLst>
            <a:path>
              <a:moveTo>
                <a:pt x="687585" y="0"/>
              </a:moveTo>
              <a:lnTo>
                <a:pt x="687585" y="79384"/>
              </a:lnTo>
              <a:lnTo>
                <a:pt x="0" y="79384"/>
              </a:lnTo>
              <a:lnTo>
                <a:pt x="0" y="1575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E598B-22F9-4D69-8594-B894254B50EE}">
      <dsp:nvSpPr>
        <dsp:cNvPr id="0" name=""/>
        <dsp:cNvSpPr/>
      </dsp:nvSpPr>
      <dsp:spPr>
        <a:xfrm>
          <a:off x="1626195" y="2631198"/>
          <a:ext cx="2062757" cy="157519"/>
        </a:xfrm>
        <a:custGeom>
          <a:avLst/>
          <a:gdLst/>
          <a:ahLst/>
          <a:cxnLst/>
          <a:rect l="0" t="0" r="0" b="0"/>
          <a:pathLst>
            <a:path>
              <a:moveTo>
                <a:pt x="2062757" y="0"/>
              </a:moveTo>
              <a:lnTo>
                <a:pt x="2062757" y="79384"/>
              </a:lnTo>
              <a:lnTo>
                <a:pt x="0" y="79384"/>
              </a:lnTo>
              <a:lnTo>
                <a:pt x="0" y="1575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36193-F762-4988-B1B5-901B2AB80039}">
      <dsp:nvSpPr>
        <dsp:cNvPr id="0" name=""/>
        <dsp:cNvSpPr/>
      </dsp:nvSpPr>
      <dsp:spPr>
        <a:xfrm>
          <a:off x="205303" y="2631198"/>
          <a:ext cx="91440" cy="1575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75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1CCFB6-6A04-4D37-A872-EC1A7732129B}">
      <dsp:nvSpPr>
        <dsp:cNvPr id="0" name=""/>
        <dsp:cNvSpPr/>
      </dsp:nvSpPr>
      <dsp:spPr>
        <a:xfrm>
          <a:off x="992" y="2131136"/>
          <a:ext cx="500062" cy="5000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F764B-F524-4747-8857-3C9BED9FAE23}">
      <dsp:nvSpPr>
        <dsp:cNvPr id="0" name=""/>
        <dsp:cNvSpPr/>
      </dsp:nvSpPr>
      <dsp:spPr>
        <a:xfrm>
          <a:off x="501054" y="2129886"/>
          <a:ext cx="750093" cy="50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00" kern="1200" dirty="0" smtClean="0"/>
            <a:t>ORGANICA</a:t>
          </a:r>
          <a:endParaRPr lang="es-MX" sz="600" kern="1200" dirty="0"/>
        </a:p>
      </dsp:txBody>
      <dsp:txXfrm>
        <a:off x="501054" y="2129886"/>
        <a:ext cx="750093" cy="500062"/>
      </dsp:txXfrm>
    </dsp:sp>
    <dsp:sp modelId="{96B681D9-F63B-4663-9230-C8152E5682EF}">
      <dsp:nvSpPr>
        <dsp:cNvPr id="0" name=""/>
        <dsp:cNvSpPr/>
      </dsp:nvSpPr>
      <dsp:spPr>
        <a:xfrm>
          <a:off x="992" y="2788718"/>
          <a:ext cx="500062" cy="5000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7D31B-37D9-4CA4-9390-C1A9ACC7BF4C}">
      <dsp:nvSpPr>
        <dsp:cNvPr id="0" name=""/>
        <dsp:cNvSpPr/>
      </dsp:nvSpPr>
      <dsp:spPr>
        <a:xfrm>
          <a:off x="501054" y="2787468"/>
          <a:ext cx="750093" cy="50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00" kern="1200" dirty="0" smtClean="0"/>
            <a:t>ORGANIZACIÓN, INTEGRACION, Y FUNCIONAMIENTO DE LOS PODERES PUBLICOS</a:t>
          </a:r>
          <a:endParaRPr lang="es-MX" sz="600" kern="1200" dirty="0"/>
        </a:p>
      </dsp:txBody>
      <dsp:txXfrm>
        <a:off x="501054" y="2787468"/>
        <a:ext cx="750093" cy="500062"/>
      </dsp:txXfrm>
    </dsp:sp>
    <dsp:sp modelId="{DF8BCCF4-48D0-48D7-8A11-7A6732FA3588}">
      <dsp:nvSpPr>
        <dsp:cNvPr id="0" name=""/>
        <dsp:cNvSpPr/>
      </dsp:nvSpPr>
      <dsp:spPr>
        <a:xfrm>
          <a:off x="3438921" y="2131136"/>
          <a:ext cx="500062" cy="5000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389E1-18EF-4F3A-B6F3-3282C72A5F79}">
      <dsp:nvSpPr>
        <dsp:cNvPr id="0" name=""/>
        <dsp:cNvSpPr/>
      </dsp:nvSpPr>
      <dsp:spPr>
        <a:xfrm>
          <a:off x="3938984" y="2129886"/>
          <a:ext cx="750093" cy="50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00" kern="1200" dirty="0" smtClean="0"/>
            <a:t>LA CONSTITUCION POLITICA DE LOS ESTADOS UNIDOS MEXICANOS.</a:t>
          </a:r>
          <a:endParaRPr lang="es-MX" sz="600" kern="1200" dirty="0"/>
        </a:p>
      </dsp:txBody>
      <dsp:txXfrm>
        <a:off x="3938984" y="2129886"/>
        <a:ext cx="750093" cy="500062"/>
      </dsp:txXfrm>
    </dsp:sp>
    <dsp:sp modelId="{16D85281-A5D5-400E-997C-E842DB40A6CF}">
      <dsp:nvSpPr>
        <dsp:cNvPr id="0" name=""/>
        <dsp:cNvSpPr/>
      </dsp:nvSpPr>
      <dsp:spPr>
        <a:xfrm>
          <a:off x="1376164" y="2788718"/>
          <a:ext cx="500062" cy="5000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16256-C1B4-4839-8B69-6920F1452D84}">
      <dsp:nvSpPr>
        <dsp:cNvPr id="0" name=""/>
        <dsp:cNvSpPr/>
      </dsp:nvSpPr>
      <dsp:spPr>
        <a:xfrm>
          <a:off x="1876226" y="2787468"/>
          <a:ext cx="750093" cy="50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00" kern="1200" dirty="0" smtClean="0"/>
            <a:t>DIVISION POLITICA DE LA FEDERACION</a:t>
          </a:r>
          <a:endParaRPr lang="es-MX" sz="600" kern="1200" dirty="0"/>
        </a:p>
      </dsp:txBody>
      <dsp:txXfrm>
        <a:off x="1876226" y="2787468"/>
        <a:ext cx="750093" cy="500062"/>
      </dsp:txXfrm>
    </dsp:sp>
    <dsp:sp modelId="{35CF546B-515A-4D6A-9E29-7ADC5F6B9DDA}">
      <dsp:nvSpPr>
        <dsp:cNvPr id="0" name=""/>
        <dsp:cNvSpPr/>
      </dsp:nvSpPr>
      <dsp:spPr>
        <a:xfrm>
          <a:off x="2751335" y="2788718"/>
          <a:ext cx="500062" cy="5000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B19C1-312F-401A-9668-20A21BF20921}">
      <dsp:nvSpPr>
        <dsp:cNvPr id="0" name=""/>
        <dsp:cNvSpPr/>
      </dsp:nvSpPr>
      <dsp:spPr>
        <a:xfrm>
          <a:off x="3251398" y="2787468"/>
          <a:ext cx="750093" cy="50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00" kern="1200" dirty="0" smtClean="0"/>
            <a:t>DIVISION DE LOS PODERES DE LA UNION</a:t>
          </a:r>
          <a:endParaRPr lang="es-MX" sz="600" kern="1200" dirty="0"/>
        </a:p>
      </dsp:txBody>
      <dsp:txXfrm>
        <a:off x="3251398" y="2787468"/>
        <a:ext cx="750093" cy="500062"/>
      </dsp:txXfrm>
    </dsp:sp>
    <dsp:sp modelId="{2673CE38-9EF7-4C46-B038-B4C17C3E4253}">
      <dsp:nvSpPr>
        <dsp:cNvPr id="0" name=""/>
        <dsp:cNvSpPr/>
      </dsp:nvSpPr>
      <dsp:spPr>
        <a:xfrm>
          <a:off x="4126507" y="2788718"/>
          <a:ext cx="500062" cy="5000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07E2C-C469-4E5C-AB01-170C929110AF}">
      <dsp:nvSpPr>
        <dsp:cNvPr id="0" name=""/>
        <dsp:cNvSpPr/>
      </dsp:nvSpPr>
      <dsp:spPr>
        <a:xfrm>
          <a:off x="4626570" y="2787468"/>
          <a:ext cx="750093" cy="50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00" kern="1200" dirty="0" smtClean="0"/>
            <a:t>GARANTIAS INDIVIDUALES Y SOCIALES</a:t>
          </a:r>
          <a:endParaRPr lang="es-MX" sz="600" kern="1200" dirty="0"/>
        </a:p>
      </dsp:txBody>
      <dsp:txXfrm>
        <a:off x="4626570" y="2787468"/>
        <a:ext cx="750093" cy="500062"/>
      </dsp:txXfrm>
    </dsp:sp>
    <dsp:sp modelId="{C9E38E5C-9A83-42B1-9584-1DA97F48C6B5}">
      <dsp:nvSpPr>
        <dsp:cNvPr id="0" name=""/>
        <dsp:cNvSpPr/>
      </dsp:nvSpPr>
      <dsp:spPr>
        <a:xfrm>
          <a:off x="5501679" y="2788718"/>
          <a:ext cx="500062" cy="5000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A9F36-E6B9-4922-8E00-0C1C5AA57190}">
      <dsp:nvSpPr>
        <dsp:cNvPr id="0" name=""/>
        <dsp:cNvSpPr/>
      </dsp:nvSpPr>
      <dsp:spPr>
        <a:xfrm>
          <a:off x="6001742" y="2787468"/>
          <a:ext cx="750093" cy="50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00" kern="1200" dirty="0" smtClean="0"/>
            <a:t>ASPECTOS PRINCIPALES DE LA ADMINISTRACION PUBLICA FEDERAL</a:t>
          </a:r>
          <a:endParaRPr lang="es-MX" sz="600" kern="1200" dirty="0"/>
        </a:p>
      </dsp:txBody>
      <dsp:txXfrm>
        <a:off x="6001742" y="2787468"/>
        <a:ext cx="750093" cy="500062"/>
      </dsp:txXfrm>
    </dsp:sp>
    <dsp:sp modelId="{D22EADD4-C7FB-4A4C-885C-4AD96CE49272}">
      <dsp:nvSpPr>
        <dsp:cNvPr id="0" name=""/>
        <dsp:cNvSpPr/>
      </dsp:nvSpPr>
      <dsp:spPr>
        <a:xfrm>
          <a:off x="6876851" y="2131136"/>
          <a:ext cx="500062" cy="5000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349A3-A0F7-4460-BC80-F1F341BD3D5E}">
      <dsp:nvSpPr>
        <dsp:cNvPr id="0" name=""/>
        <dsp:cNvSpPr/>
      </dsp:nvSpPr>
      <dsp:spPr>
        <a:xfrm>
          <a:off x="7376914" y="2129886"/>
          <a:ext cx="750093" cy="50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00" kern="1200" dirty="0" smtClean="0"/>
            <a:t>DOGMATICA</a:t>
          </a:r>
          <a:endParaRPr lang="es-MX" sz="600" kern="1200" dirty="0"/>
        </a:p>
      </dsp:txBody>
      <dsp:txXfrm>
        <a:off x="7376914" y="2129886"/>
        <a:ext cx="750093" cy="500062"/>
      </dsp:txXfrm>
    </dsp:sp>
    <dsp:sp modelId="{9AD82562-CD2C-414C-9408-58E4FC28D70E}">
      <dsp:nvSpPr>
        <dsp:cNvPr id="0" name=""/>
        <dsp:cNvSpPr/>
      </dsp:nvSpPr>
      <dsp:spPr>
        <a:xfrm>
          <a:off x="6876851" y="2788718"/>
          <a:ext cx="500062" cy="5000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C3B5C-EB16-49B1-AAA7-7EB58BBEDD73}">
      <dsp:nvSpPr>
        <dsp:cNvPr id="0" name=""/>
        <dsp:cNvSpPr/>
      </dsp:nvSpPr>
      <dsp:spPr>
        <a:xfrm>
          <a:off x="7376914" y="2787468"/>
          <a:ext cx="750093" cy="50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00" kern="1200" dirty="0" smtClean="0"/>
            <a:t>C.P.E.U.M.</a:t>
          </a:r>
          <a:endParaRPr lang="es-MX" sz="600" kern="1200" dirty="0"/>
        </a:p>
      </dsp:txBody>
      <dsp:txXfrm>
        <a:off x="7376914" y="2787468"/>
        <a:ext cx="750093" cy="500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5CBC-00D3-40B1-8045-30E3B54C6658}" type="datetimeFigureOut">
              <a:rPr lang="es-MX" smtClean="0"/>
              <a:t>21/06/2015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9193-923E-4920-A2AB-AA8D590F1E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653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5CBC-00D3-40B1-8045-30E3B54C6658}" type="datetimeFigureOut">
              <a:rPr lang="es-MX" smtClean="0"/>
              <a:t>21/06/2015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9193-923E-4920-A2AB-AA8D590F1E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492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5CBC-00D3-40B1-8045-30E3B54C6658}" type="datetimeFigureOut">
              <a:rPr lang="es-MX" smtClean="0"/>
              <a:t>21/06/2015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9193-923E-4920-A2AB-AA8D590F1E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914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5CBC-00D3-40B1-8045-30E3B54C6658}" type="datetimeFigureOut">
              <a:rPr lang="es-MX" smtClean="0"/>
              <a:t>21/06/2015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9193-923E-4920-A2AB-AA8D590F1E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544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5CBC-00D3-40B1-8045-30E3B54C6658}" type="datetimeFigureOut">
              <a:rPr lang="es-MX" smtClean="0"/>
              <a:t>21/06/2015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9193-923E-4920-A2AB-AA8D590F1E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0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5CBC-00D3-40B1-8045-30E3B54C6658}" type="datetimeFigureOut">
              <a:rPr lang="es-MX" smtClean="0"/>
              <a:t>21/06/2015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9193-923E-4920-A2AB-AA8D590F1E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973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5CBC-00D3-40B1-8045-30E3B54C6658}" type="datetimeFigureOut">
              <a:rPr lang="es-MX" smtClean="0"/>
              <a:t>21/06/2015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9193-923E-4920-A2AB-AA8D590F1E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826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5CBC-00D3-40B1-8045-30E3B54C6658}" type="datetimeFigureOut">
              <a:rPr lang="es-MX" smtClean="0"/>
              <a:t>21/06/2015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9193-923E-4920-A2AB-AA8D590F1E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31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5CBC-00D3-40B1-8045-30E3B54C6658}" type="datetimeFigureOut">
              <a:rPr lang="es-MX" smtClean="0"/>
              <a:t>21/06/2015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9193-923E-4920-A2AB-AA8D590F1E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744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5CBC-00D3-40B1-8045-30E3B54C6658}" type="datetimeFigureOut">
              <a:rPr lang="es-MX" smtClean="0"/>
              <a:t>21/06/2015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9193-923E-4920-A2AB-AA8D590F1E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764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5CBC-00D3-40B1-8045-30E3B54C6658}" type="datetimeFigureOut">
              <a:rPr lang="es-MX" smtClean="0"/>
              <a:t>21/06/2015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9193-923E-4920-A2AB-AA8D590F1E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06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35CBC-00D3-40B1-8045-30E3B54C6658}" type="datetimeFigureOut">
              <a:rPr lang="es-MX" smtClean="0"/>
              <a:t>21/06/2015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49193-923E-4920-A2AB-AA8D590F1E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505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168" y="-3413"/>
            <a:ext cx="6135663" cy="686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372235793"/>
              </p:ext>
            </p:extLst>
          </p:nvPr>
        </p:nvGraphicFramePr>
        <p:xfrm>
          <a:off x="3956050" y="81491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ángulo 1"/>
          <p:cNvSpPr/>
          <p:nvPr/>
        </p:nvSpPr>
        <p:spPr>
          <a:xfrm>
            <a:off x="4888334" y="1014710"/>
            <a:ext cx="6034857" cy="461665"/>
          </a:xfrm>
          <a:prstGeom prst="rect">
            <a:avLst/>
          </a:prstGeom>
          <a:solidFill>
            <a:schemeClr val="accent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CUADRO ESQUEMATICO GRAFICO DE REPRESENTACION DEL MARCO</a:t>
            </a:r>
          </a:p>
          <a:p>
            <a:pPr algn="ctr"/>
            <a:r>
              <a:rPr lang="es-ES" sz="1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 JURIDICO DE LA ADMINISTRACION PUBLICA.</a:t>
            </a:r>
            <a:endParaRPr lang="es-E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97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60</Words>
  <Application>Microsoft Office PowerPoint</Application>
  <PresentationFormat>Panorámica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CPVICT0R</dc:creator>
  <cp:lastModifiedBy>CPVICT0R</cp:lastModifiedBy>
  <cp:revision>5</cp:revision>
  <dcterms:created xsi:type="dcterms:W3CDTF">2015-06-19T07:34:36Z</dcterms:created>
  <dcterms:modified xsi:type="dcterms:W3CDTF">2015-06-22T04:48:34Z</dcterms:modified>
</cp:coreProperties>
</file>