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6"/>
  </p:notesMasterIdLst>
  <p:sldIdLst>
    <p:sldId id="260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4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DAC3F-CE4C-4EAB-860A-B0209CBB91A8}" type="datetimeFigureOut">
              <a:rPr lang="es-MX" smtClean="0"/>
              <a:pPr/>
              <a:t>29/09/2015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7D2C9-1FF1-465C-84CD-8DF30B758F9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7D2C9-1FF1-465C-84CD-8DF30B758F90}" type="slidenum">
              <a:rPr lang="es-MX" smtClean="0"/>
              <a:pPr/>
              <a:t>1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0A7A3E8-FD3F-4209-93F8-E42CDE6B56E1}" type="datetimeFigureOut">
              <a:rPr lang="es-MX" smtClean="0"/>
              <a:pPr/>
              <a:t>29/09/2015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7E7F239-A417-48F2-9254-38BF15D1F60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A7A3E8-FD3F-4209-93F8-E42CDE6B56E1}" type="datetimeFigureOut">
              <a:rPr lang="es-MX" smtClean="0"/>
              <a:pPr/>
              <a:t>29/09/2015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E7F239-A417-48F2-9254-38BF15D1F60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A7A3E8-FD3F-4209-93F8-E42CDE6B56E1}" type="datetimeFigureOut">
              <a:rPr lang="es-MX" smtClean="0"/>
              <a:pPr/>
              <a:t>29/09/2015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E7F239-A417-48F2-9254-38BF15D1F60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A7A3E8-FD3F-4209-93F8-E42CDE6B56E1}" type="datetimeFigureOut">
              <a:rPr lang="es-MX" smtClean="0"/>
              <a:pPr/>
              <a:t>29/09/2015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E7F239-A417-48F2-9254-38BF15D1F607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A7A3E8-FD3F-4209-93F8-E42CDE6B56E1}" type="datetimeFigureOut">
              <a:rPr lang="es-MX" smtClean="0"/>
              <a:pPr/>
              <a:t>29/09/2015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E7F239-A417-48F2-9254-38BF15D1F607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A7A3E8-FD3F-4209-93F8-E42CDE6B56E1}" type="datetimeFigureOut">
              <a:rPr lang="es-MX" smtClean="0"/>
              <a:pPr/>
              <a:t>29/09/2015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E7F239-A417-48F2-9254-38BF15D1F607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A7A3E8-FD3F-4209-93F8-E42CDE6B56E1}" type="datetimeFigureOut">
              <a:rPr lang="es-MX" smtClean="0"/>
              <a:pPr/>
              <a:t>29/09/2015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E7F239-A417-48F2-9254-38BF15D1F60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A7A3E8-FD3F-4209-93F8-E42CDE6B56E1}" type="datetimeFigureOut">
              <a:rPr lang="es-MX" smtClean="0"/>
              <a:pPr/>
              <a:t>29/09/2015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E7F239-A417-48F2-9254-38BF15D1F607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A7A3E8-FD3F-4209-93F8-E42CDE6B56E1}" type="datetimeFigureOut">
              <a:rPr lang="es-MX" smtClean="0"/>
              <a:pPr/>
              <a:t>29/09/2015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E7F239-A417-48F2-9254-38BF15D1F60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0A7A3E8-FD3F-4209-93F8-E42CDE6B56E1}" type="datetimeFigureOut">
              <a:rPr lang="es-MX" smtClean="0"/>
              <a:pPr/>
              <a:t>29/09/2015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E7F239-A417-48F2-9254-38BF15D1F60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0A7A3E8-FD3F-4209-93F8-E42CDE6B56E1}" type="datetimeFigureOut">
              <a:rPr lang="es-MX" smtClean="0"/>
              <a:pPr/>
              <a:t>29/09/2015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7E7F239-A417-48F2-9254-38BF15D1F607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0A7A3E8-FD3F-4209-93F8-E42CDE6B56E1}" type="datetimeFigureOut">
              <a:rPr lang="es-MX" smtClean="0"/>
              <a:pPr/>
              <a:t>29/09/2015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7E7F239-A417-48F2-9254-38BF15D1F60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type="subTitle" idx="1"/>
          </p:nvPr>
        </p:nvSpPr>
        <p:spPr>
          <a:xfrm>
            <a:off x="0" y="1484784"/>
            <a:ext cx="8748464" cy="4032448"/>
          </a:xfrm>
        </p:spPr>
        <p:txBody>
          <a:bodyPr>
            <a:normAutofit fontScale="55000" lnSpcReduction="20000"/>
          </a:bodyPr>
          <a:lstStyle/>
          <a:p>
            <a:endParaRPr lang="es-MX" dirty="0" smtClean="0"/>
          </a:p>
          <a:p>
            <a:r>
              <a:rPr lang="es-MX" b="1" dirty="0" smtClean="0"/>
              <a:t> </a:t>
            </a:r>
            <a:endParaRPr lang="es-MX" dirty="0" smtClean="0"/>
          </a:p>
          <a:p>
            <a:pPr algn="ctr"/>
            <a:r>
              <a:rPr lang="es-MX" b="1" dirty="0" smtClean="0"/>
              <a:t>INSTITUTO DE ADMINISTRACIÓN PÚBLICA DEL ESTADO DE CHIAPAS </a:t>
            </a:r>
            <a:endParaRPr lang="es-MX" dirty="0" smtClean="0"/>
          </a:p>
          <a:p>
            <a:pPr algn="ctr"/>
            <a:r>
              <a:rPr lang="es-MX" b="1" dirty="0" smtClean="0"/>
              <a:t> </a:t>
            </a:r>
            <a:endParaRPr lang="es-MX" dirty="0" smtClean="0"/>
          </a:p>
          <a:p>
            <a:pPr algn="ctr"/>
            <a:r>
              <a:rPr lang="es-MX" b="1" dirty="0" smtClean="0"/>
              <a:t>MAESTRÍA EN LÍNEA EN ADMINISTRACIÓN Y POLÍTICAS PÚBLICAS</a:t>
            </a:r>
            <a:endParaRPr lang="es-MX" dirty="0" smtClean="0"/>
          </a:p>
          <a:p>
            <a:pPr algn="ctr"/>
            <a:endParaRPr lang="es-MX" b="1" dirty="0" smtClean="0"/>
          </a:p>
          <a:p>
            <a:pPr algn="ctr"/>
            <a:r>
              <a:rPr lang="es-MX" b="1" dirty="0" smtClean="0"/>
              <a:t>GESTIÓN PARA RESULTADOS</a:t>
            </a:r>
          </a:p>
          <a:p>
            <a:pPr algn="ctr"/>
            <a:r>
              <a:rPr lang="es-MX" b="1" dirty="0" smtClean="0"/>
              <a:t> </a:t>
            </a:r>
            <a:endParaRPr lang="es-MX" dirty="0" smtClean="0"/>
          </a:p>
          <a:p>
            <a:pPr algn="ctr"/>
            <a:r>
              <a:rPr lang="es-MX" b="1" dirty="0" smtClean="0"/>
              <a:t>“ ACTIVIDAD 2 MAPA CONCEPTUAL” </a:t>
            </a:r>
            <a:endParaRPr lang="es-MX" dirty="0" smtClean="0"/>
          </a:p>
          <a:p>
            <a:pPr algn="ctr"/>
            <a:r>
              <a:rPr lang="es-MX" b="1" dirty="0" smtClean="0"/>
              <a:t>ALUMNA:</a:t>
            </a:r>
            <a:endParaRPr lang="es-MX" dirty="0" smtClean="0"/>
          </a:p>
          <a:p>
            <a:pPr algn="ctr"/>
            <a:r>
              <a:rPr lang="es-MX" b="1" dirty="0" smtClean="0"/>
              <a:t>ROCIÓ GUADALUPE CERVANTES CANCINO</a:t>
            </a:r>
            <a:endParaRPr lang="es-MX" dirty="0" smtClean="0"/>
          </a:p>
          <a:p>
            <a:pPr algn="ctr"/>
            <a:r>
              <a:rPr lang="es-MX" b="1" dirty="0" smtClean="0"/>
              <a:t> </a:t>
            </a:r>
            <a:endParaRPr lang="es-MX" dirty="0" smtClean="0"/>
          </a:p>
          <a:p>
            <a:pPr algn="ctr"/>
            <a:r>
              <a:rPr lang="es-MX" b="1" dirty="0" smtClean="0"/>
              <a:t>DOCENTE:</a:t>
            </a:r>
            <a:endParaRPr lang="es-MX" dirty="0" smtClean="0"/>
          </a:p>
          <a:p>
            <a:pPr algn="ctr"/>
            <a:r>
              <a:rPr lang="es-MX" b="1" dirty="0" smtClean="0"/>
              <a:t>MTRA. MAGDA ELIZABETH JAN ARGÜELLO</a:t>
            </a:r>
          </a:p>
          <a:p>
            <a:pPr algn="ctr"/>
            <a:r>
              <a:rPr lang="es-MX" b="1" dirty="0" smtClean="0"/>
              <a:t> </a:t>
            </a:r>
            <a:endParaRPr lang="es-MX" dirty="0" smtClean="0"/>
          </a:p>
          <a:p>
            <a:pPr algn="ctr"/>
            <a:r>
              <a:rPr lang="es-MX" b="1" dirty="0" smtClean="0"/>
              <a:t>TUXTLA GUTIÉRREZ, CHIAPAS; SEPTIEMBRE DE 2015</a:t>
            </a:r>
            <a:endParaRPr lang="es-MX" dirty="0" smtClean="0"/>
          </a:p>
          <a:p>
            <a:pPr algn="ctr"/>
            <a:r>
              <a:rPr lang="es-MX" b="1" dirty="0" smtClean="0"/>
              <a:t> </a:t>
            </a:r>
            <a:endParaRPr lang="es-MX" dirty="0" smtClean="0"/>
          </a:p>
          <a:p>
            <a:endParaRPr lang="es-MX" dirty="0"/>
          </a:p>
        </p:txBody>
      </p:sp>
      <p:pic>
        <p:nvPicPr>
          <p:cNvPr id="6" name="5 Imagen" descr="https://pbs.twimg.com/profile_images/412632169542991872/ffvXDsLX.jpeg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88640"/>
            <a:ext cx="1657890" cy="1512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179053" y="357166"/>
            <a:ext cx="2786082" cy="132343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s-MX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GESTIÓN PARA RESULTADOS EN EL CONTEXTO MUNDIAL</a:t>
            </a:r>
            <a:endParaRPr lang="es-MX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85908" y="1750301"/>
            <a:ext cx="2643206" cy="95410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just"/>
            <a:r>
              <a:rPr lang="es-MX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Elemento central de los esfuerzos mundiales por mejorar la eficacia de la gestión pública.</a:t>
            </a:r>
            <a:endParaRPr lang="es-MX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275856" y="2204864"/>
            <a:ext cx="2571768" cy="95410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s-MX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Dirigir Recursos Humanos, Financieros, Tecnológicos y Naturales.</a:t>
            </a:r>
          </a:p>
          <a:p>
            <a:pPr algn="just"/>
            <a:endParaRPr lang="es-MX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6215074" y="1759383"/>
            <a:ext cx="2786082" cy="116955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s-MX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Necesidad de contar con metas, claras, concretas, mensurables y limitadas en número, con objetivos ligados al tiempo.</a:t>
            </a:r>
            <a:endParaRPr lang="es-MX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635896" y="3717032"/>
            <a:ext cx="1928826" cy="52322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s-MX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Ciclo de la GpRD</a:t>
            </a:r>
          </a:p>
          <a:p>
            <a:pPr algn="just"/>
            <a:endParaRPr lang="es-MX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467544" y="3645024"/>
            <a:ext cx="2214578" cy="7386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just"/>
            <a:r>
              <a:rPr lang="es-MX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Fijar metas y acordar objetivos y estrategias;</a:t>
            </a:r>
          </a:p>
          <a:p>
            <a:pPr algn="just"/>
            <a:endParaRPr lang="es-MX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251520" y="4941168"/>
            <a:ext cx="2571768" cy="95410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just"/>
            <a:r>
              <a:rPr lang="es-MX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Asignar los recursos disponibles a actividades que contribuyan al logro de los resultados esperados;</a:t>
            </a:r>
            <a:endParaRPr lang="es-MX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3131840" y="5373216"/>
            <a:ext cx="3071834" cy="95410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just"/>
            <a:r>
              <a:rPr lang="es-MX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Monitorear y evaluar si los recursos asignados efectivamente producen los cambios esperados.</a:t>
            </a:r>
            <a:endParaRPr lang="es-MX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6500826" y="4857760"/>
            <a:ext cx="2071702" cy="7386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just"/>
            <a:r>
              <a:rPr lang="es-MX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Informar al público acerca del desempeño.</a:t>
            </a:r>
            <a:endParaRPr lang="es-MX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6444208" y="3573016"/>
            <a:ext cx="2214578" cy="95410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just"/>
            <a:r>
              <a:rPr lang="es-MX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Utilizar la información para retroalimentar la toma de decisiones</a:t>
            </a:r>
          </a:p>
          <a:p>
            <a:pPr algn="just"/>
            <a:endParaRPr lang="es-MX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15 Conector recto de flecha"/>
          <p:cNvCxnSpPr/>
          <p:nvPr/>
        </p:nvCxnSpPr>
        <p:spPr>
          <a:xfrm flipH="1">
            <a:off x="1835696" y="785794"/>
            <a:ext cx="1307544" cy="8430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5" idx="3"/>
          </p:cNvCxnSpPr>
          <p:nvPr/>
        </p:nvCxnSpPr>
        <p:spPr>
          <a:xfrm>
            <a:off x="5965135" y="1018886"/>
            <a:ext cx="1487185" cy="6099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 flipH="1">
            <a:off x="4572000" y="1700808"/>
            <a:ext cx="79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4572000" y="321297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/>
          <p:nvPr/>
        </p:nvCxnSpPr>
        <p:spPr>
          <a:xfrm>
            <a:off x="4572000" y="4365104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/>
          <p:nvPr/>
        </p:nvCxnSpPr>
        <p:spPr>
          <a:xfrm>
            <a:off x="5652120" y="4077072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/>
          <p:nvPr/>
        </p:nvCxnSpPr>
        <p:spPr>
          <a:xfrm flipH="1">
            <a:off x="2771800" y="4077072"/>
            <a:ext cx="731480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/>
          <p:nvPr/>
        </p:nvCxnSpPr>
        <p:spPr>
          <a:xfrm flipH="1">
            <a:off x="2915816" y="3861048"/>
            <a:ext cx="5874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/>
          <p:nvPr/>
        </p:nvCxnSpPr>
        <p:spPr>
          <a:xfrm>
            <a:off x="5652120" y="386104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434" name="Picture 2" descr="http://previews.123rf.com/images/zentilia/zentilia1009/zentilia100900079/7826983-3d-rendering-of-the-number-1-in-gold-metal-on-a-white-isolated-background--Stock-Pho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424" y="6093296"/>
            <a:ext cx="611560" cy="6115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14678" y="357166"/>
            <a:ext cx="2786082" cy="101566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s-MX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 PRESIÓN POR OBTENER RESULTADOS</a:t>
            </a:r>
            <a:endParaRPr lang="es-MX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628800"/>
            <a:ext cx="3071834" cy="120032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s-MX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Indispensabilidad de Datos reales del desempeño del sector público.</a:t>
            </a:r>
            <a:endParaRPr lang="es-MX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357786" y="1628800"/>
            <a:ext cx="3786214" cy="120032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s-MX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Crear  transparencia política y ayudar a los gobiernos y políticos a conducir su desempeño y a mejorarlo.</a:t>
            </a:r>
            <a:endParaRPr lang="es-MX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059832" y="3068960"/>
            <a:ext cx="3000396" cy="6463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s-MX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Iniciativas en el Contexto Internacional</a:t>
            </a:r>
            <a:endParaRPr lang="es-MX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95536" y="4221088"/>
            <a:ext cx="2786082" cy="6463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s-MX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Objetivos de Desarrollo del Milenio (ODM)</a:t>
            </a:r>
            <a:endParaRPr lang="es-MX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5508104" y="4149080"/>
            <a:ext cx="3357586" cy="92333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s-MX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(Países pobres fuertemente endeudados, siglas en ingles) HIPC</a:t>
            </a:r>
            <a:endParaRPr lang="es-MX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964739" y="5119228"/>
            <a:ext cx="3214710" cy="120032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s-MX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Declaración de Paris: efectividad de la ayuda al desarrollo aprobada en 2005</a:t>
            </a:r>
            <a:endParaRPr lang="es-MX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10 Conector recto de flecha"/>
          <p:cNvCxnSpPr/>
          <p:nvPr/>
        </p:nvCxnSpPr>
        <p:spPr>
          <a:xfrm flipH="1">
            <a:off x="2555776" y="980728"/>
            <a:ext cx="514886" cy="547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H="1">
            <a:off x="1979713" y="3429000"/>
            <a:ext cx="864095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6084168" y="1052736"/>
            <a:ext cx="57606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4572000" y="1412776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6156176" y="3429000"/>
            <a:ext cx="814697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4572000" y="3861048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410" name="Picture 2" descr="http://previews.123rf.com/images/zentilia/zentilia1009/zentilia100900080/7827000-3d-rendering-of-the-number-2-in-gold-metal-on-a-white-isolated-background--Stock-Pho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5877272"/>
            <a:ext cx="648072" cy="648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 Conector recto de flecha"/>
          <p:cNvCxnSpPr/>
          <p:nvPr/>
        </p:nvCxnSpPr>
        <p:spPr>
          <a:xfrm>
            <a:off x="1835696" y="1052736"/>
            <a:ext cx="1" cy="4790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3214678" y="357166"/>
            <a:ext cx="2786082" cy="132343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s-MX" sz="20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LA GPRD EN EL CONTEXTO DE LA AYUDA PARA EL DESARROLLO</a:t>
            </a:r>
            <a:endParaRPr lang="es-MX" sz="2000" b="1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539552" y="2132856"/>
            <a:ext cx="3071834" cy="92333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s-MX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Elemento central en la agenda de la ayuda para el desarrollo</a:t>
            </a:r>
            <a:endParaRPr lang="es-MX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724128" y="2060848"/>
            <a:ext cx="3071834" cy="120032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s-MX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Exigencias a los Gobiernos de los Países asociados y a los donantes</a:t>
            </a:r>
            <a:endParaRPr lang="es-MX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42910" y="4178847"/>
            <a:ext cx="3071834" cy="120032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s-MX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Estrechamente ligada con el sentido de la pertenencia, la alineación y la armonización</a:t>
            </a:r>
            <a:endParaRPr lang="es-MX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572132" y="4190534"/>
            <a:ext cx="3071834" cy="120032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s-MX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Eje político fundamental en lugar de una mera herramienta de planificación y gestión</a:t>
            </a:r>
            <a:endParaRPr lang="es-MX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11 Conector recto de flecha"/>
          <p:cNvCxnSpPr/>
          <p:nvPr/>
        </p:nvCxnSpPr>
        <p:spPr>
          <a:xfrm>
            <a:off x="1763688" y="357301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>
            <a:off x="7380312" y="1052736"/>
            <a:ext cx="1" cy="4790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7380312" y="3573016"/>
            <a:ext cx="1" cy="4790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1835696" y="1052736"/>
            <a:ext cx="136815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6012160" y="1052736"/>
            <a:ext cx="136815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>
            <a:off x="4572000" y="1700808"/>
            <a:ext cx="0" cy="18722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>
            <a:off x="4644008" y="1700808"/>
            <a:ext cx="0" cy="18722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>
            <a:off x="4644008" y="3573016"/>
            <a:ext cx="27363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>
            <a:off x="1763688" y="3573016"/>
            <a:ext cx="28083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386" name="Picture 2" descr="http://www.theartoftakingaction.com/wp-content/uploads/2012/05/gold-number-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0432" y="6074169"/>
            <a:ext cx="394196" cy="5389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160</TotalTime>
  <Words>242</Words>
  <Application>Microsoft Office PowerPoint</Application>
  <PresentationFormat>Presentación en pantalla (4:3)</PresentationFormat>
  <Paragraphs>40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Concurrencia</vt:lpstr>
      <vt:lpstr>Diapositiva 1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Lic. Juan de Dios</dc:creator>
  <cp:lastModifiedBy>Presidencia</cp:lastModifiedBy>
  <cp:revision>22</cp:revision>
  <dcterms:created xsi:type="dcterms:W3CDTF">2015-09-23T18:50:52Z</dcterms:created>
  <dcterms:modified xsi:type="dcterms:W3CDTF">2015-09-29T15:06:44Z</dcterms:modified>
</cp:coreProperties>
</file>