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3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B9820D-BFE5-41B8-88EE-615FAFAAB594}" type="doc">
      <dgm:prSet loTypeId="urn:microsoft.com/office/officeart/2005/8/layout/hierarchy5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DF6BD921-8A3D-4203-BABC-0F5FAF22A8E5}">
      <dgm:prSet phldrT="[Texto]" custT="1"/>
      <dgm:spPr/>
      <dgm:t>
        <a:bodyPr/>
        <a:lstStyle/>
        <a:p>
          <a:r>
            <a:rPr lang="es-MX" sz="1400" b="1" dirty="0" smtClean="0"/>
            <a:t>La esencialidad de los sistemas de información se encuentra en la realización de actividades comerciales diarias, principalmente en los Estados Unidos y Países avanzados.</a:t>
          </a:r>
        </a:p>
        <a:p>
          <a:r>
            <a:rPr lang="es-MX" sz="1400" b="1" dirty="0" smtClean="0"/>
            <a:t>Y coadyuvan para lograr objetivos de negocios estratégicos.</a:t>
          </a:r>
          <a:endParaRPr lang="es-MX" sz="1400" b="1" dirty="0"/>
        </a:p>
      </dgm:t>
    </dgm:pt>
    <dgm:pt modelId="{D2911370-80C9-4ADD-BD0C-FB876077013B}" type="parTrans" cxnId="{EA074BED-CAC1-48C5-9752-5B26BBA2E4EE}">
      <dgm:prSet/>
      <dgm:spPr/>
      <dgm:t>
        <a:bodyPr/>
        <a:lstStyle/>
        <a:p>
          <a:endParaRPr lang="es-MX"/>
        </a:p>
      </dgm:t>
    </dgm:pt>
    <dgm:pt modelId="{155188E8-82E0-4B8E-9D53-9117B7EA3E42}" type="sibTrans" cxnId="{EA074BED-CAC1-48C5-9752-5B26BBA2E4EE}">
      <dgm:prSet/>
      <dgm:spPr/>
      <dgm:t>
        <a:bodyPr/>
        <a:lstStyle/>
        <a:p>
          <a:endParaRPr lang="es-MX"/>
        </a:p>
      </dgm:t>
    </dgm:pt>
    <dgm:pt modelId="{87EAD717-89A3-4284-B423-F53E3AED94B4}">
      <dgm:prSet phldrT="[Texto]" custT="1"/>
      <dgm:spPr/>
      <dgm:t>
        <a:bodyPr/>
        <a:lstStyle/>
        <a:p>
          <a:r>
            <a:rPr lang="es-MX" sz="1200" b="0" dirty="0" smtClean="0"/>
            <a:t>Excelencia operacional: Una mejora continua en sus operaciones, permite poder obtener una mayor rentabilidad</a:t>
          </a:r>
          <a:endParaRPr lang="es-MX" sz="1200" b="0" dirty="0"/>
        </a:p>
      </dgm:t>
    </dgm:pt>
    <dgm:pt modelId="{2D7AE877-0647-4FC3-8873-C6D4DDE29153}" type="parTrans" cxnId="{A82129AF-0D6A-4049-A1FD-07C4591DD34F}">
      <dgm:prSet/>
      <dgm:spPr/>
      <dgm:t>
        <a:bodyPr/>
        <a:lstStyle/>
        <a:p>
          <a:endParaRPr lang="es-MX"/>
        </a:p>
      </dgm:t>
    </dgm:pt>
    <dgm:pt modelId="{22D329C4-D61E-476D-BEB9-A5AC23E371D3}" type="sibTrans" cxnId="{A82129AF-0D6A-4049-A1FD-07C4591DD34F}">
      <dgm:prSet/>
      <dgm:spPr/>
      <dgm:t>
        <a:bodyPr/>
        <a:lstStyle/>
        <a:p>
          <a:endParaRPr lang="es-MX"/>
        </a:p>
      </dgm:t>
    </dgm:pt>
    <dgm:pt modelId="{EE497371-548E-4B9E-ABC1-68312E1EA0EC}">
      <dgm:prSet phldrT="[Texto]"/>
      <dgm:spPr/>
      <dgm:t>
        <a:bodyPr/>
        <a:lstStyle/>
        <a:p>
          <a:r>
            <a:rPr lang="es-MX" b="1" dirty="0" smtClean="0"/>
            <a:t>Toma de decisiones mejorada:  Los Sistemas de Información hicieron posible que los gerentes usaran datos en tiempo real provenientes del mercado a la hora de tomar decisiones.</a:t>
          </a:r>
          <a:endParaRPr lang="es-MX" b="1" dirty="0"/>
        </a:p>
      </dgm:t>
    </dgm:pt>
    <dgm:pt modelId="{BE3AB897-A578-48B4-97CD-0707A52CFEA0}" type="parTrans" cxnId="{C7F028A5-1077-4053-A8D7-7BC20C926F44}">
      <dgm:prSet/>
      <dgm:spPr/>
      <dgm:t>
        <a:bodyPr/>
        <a:lstStyle/>
        <a:p>
          <a:endParaRPr lang="es-MX"/>
        </a:p>
      </dgm:t>
    </dgm:pt>
    <dgm:pt modelId="{E2E2CE36-FE9F-4265-A688-3F18ECD780E6}" type="sibTrans" cxnId="{C7F028A5-1077-4053-A8D7-7BC20C926F44}">
      <dgm:prSet/>
      <dgm:spPr/>
      <dgm:t>
        <a:bodyPr/>
        <a:lstStyle/>
        <a:p>
          <a:endParaRPr lang="es-MX"/>
        </a:p>
      </dgm:t>
    </dgm:pt>
    <dgm:pt modelId="{CA406A95-7658-440A-B755-89CA4D7F0E67}">
      <dgm:prSet phldrT="[Texto]" custT="1"/>
      <dgm:spPr/>
      <dgm:t>
        <a:bodyPr/>
        <a:lstStyle/>
        <a:p>
          <a:r>
            <a:rPr lang="es-MX" sz="1200" b="1" dirty="0" smtClean="0"/>
            <a:t>Ventaja competitiva: es el resultado de la exacta aplicación de los sistemas de información.</a:t>
          </a:r>
          <a:endParaRPr lang="es-MX" sz="1200" b="1" dirty="0"/>
        </a:p>
      </dgm:t>
    </dgm:pt>
    <dgm:pt modelId="{DE01CAAE-488C-4C13-865C-7717FF4C9FA7}" type="parTrans" cxnId="{F792B1C1-52F4-4910-B564-2B03C7A6E392}">
      <dgm:prSet/>
      <dgm:spPr/>
      <dgm:t>
        <a:bodyPr/>
        <a:lstStyle/>
        <a:p>
          <a:endParaRPr lang="es-MX"/>
        </a:p>
      </dgm:t>
    </dgm:pt>
    <dgm:pt modelId="{5188CBC6-5040-4A91-A817-FE621B633CFE}" type="sibTrans" cxnId="{F792B1C1-52F4-4910-B564-2B03C7A6E392}">
      <dgm:prSet/>
      <dgm:spPr/>
      <dgm:t>
        <a:bodyPr/>
        <a:lstStyle/>
        <a:p>
          <a:endParaRPr lang="es-MX"/>
        </a:p>
      </dgm:t>
    </dgm:pt>
    <dgm:pt modelId="{20780BCE-A688-472B-8C39-BF8EC0E7F61B}">
      <dgm:prSet phldrT="[Texto]" custT="1"/>
      <dgm:spPr/>
      <dgm:t>
        <a:bodyPr/>
        <a:lstStyle/>
        <a:p>
          <a:r>
            <a:rPr lang="es-MX" sz="1200" b="0" dirty="0" smtClean="0"/>
            <a:t>Nuevos productos, servicios y modelos de negocios:  describen la forma en que una empresa produce, entrega y vende un producto o servicio para crear riqueza.</a:t>
          </a:r>
          <a:endParaRPr lang="es-MX" sz="1200" b="0" dirty="0"/>
        </a:p>
      </dgm:t>
    </dgm:pt>
    <dgm:pt modelId="{22A638A7-FB3B-4EF7-8B4A-77293AEB8A53}" type="parTrans" cxnId="{000653EC-D9D8-43BC-92CC-742D26B08803}">
      <dgm:prSet/>
      <dgm:spPr/>
      <dgm:t>
        <a:bodyPr/>
        <a:lstStyle/>
        <a:p>
          <a:endParaRPr lang="es-MX"/>
        </a:p>
      </dgm:t>
    </dgm:pt>
    <dgm:pt modelId="{A74322C7-19C9-4D00-81DC-C45229E9CB2E}" type="sibTrans" cxnId="{000653EC-D9D8-43BC-92CC-742D26B08803}">
      <dgm:prSet/>
      <dgm:spPr/>
      <dgm:t>
        <a:bodyPr/>
        <a:lstStyle/>
        <a:p>
          <a:endParaRPr lang="es-MX"/>
        </a:p>
      </dgm:t>
    </dgm:pt>
    <dgm:pt modelId="{41D537A3-E797-4988-B5B3-A41305E47040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OBJETIVOS DE NEGOCIOS ESTRATÉGICOS DE LOS SISTEMAS DE INFORMACIÓN</a:t>
          </a:r>
          <a:endParaRPr lang="es-MX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2BAFD3-7CAD-4B67-8D0A-78FD45C3D22E}" type="parTrans" cxnId="{B5B75E4E-C915-4EDE-B37E-57A2158E7C9B}">
      <dgm:prSet/>
      <dgm:spPr/>
      <dgm:t>
        <a:bodyPr/>
        <a:lstStyle/>
        <a:p>
          <a:endParaRPr lang="es-MX"/>
        </a:p>
      </dgm:t>
    </dgm:pt>
    <dgm:pt modelId="{79DD452A-A9DF-4E75-8E13-784DA5F5BA30}" type="sibTrans" cxnId="{B5B75E4E-C915-4EDE-B37E-57A2158E7C9B}">
      <dgm:prSet/>
      <dgm:spPr/>
      <dgm:t>
        <a:bodyPr/>
        <a:lstStyle/>
        <a:p>
          <a:endParaRPr lang="es-MX"/>
        </a:p>
      </dgm:t>
    </dgm:pt>
    <dgm:pt modelId="{BA067B1F-11A7-4E33-A6BD-E1FFB6BE53AF}">
      <dgm:prSet phldrT="[Texto]" custT="1"/>
      <dgm:spPr/>
      <dgm:t>
        <a:bodyPr/>
        <a:lstStyle/>
        <a:p>
          <a:r>
            <a:rPr lang="es-MX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</a:t>
          </a:r>
          <a:r>
            <a:rPr lang="es-MX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OBJETIVOS DE NEGOCIOS ESTRATÉGICOS</a:t>
          </a:r>
          <a:endParaRPr lang="es-MX" sz="2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C2858E7-1F42-4AEC-9917-7031A461D77E}" type="parTrans" cxnId="{6C553E75-8B83-4230-B1A9-5494A783CD87}">
      <dgm:prSet/>
      <dgm:spPr/>
      <dgm:t>
        <a:bodyPr/>
        <a:lstStyle/>
        <a:p>
          <a:endParaRPr lang="es-MX"/>
        </a:p>
      </dgm:t>
    </dgm:pt>
    <dgm:pt modelId="{FF6EDC93-BF3E-4B6F-A37B-A0FC7A3B6971}" type="sibTrans" cxnId="{6C553E75-8B83-4230-B1A9-5494A783CD87}">
      <dgm:prSet/>
      <dgm:spPr/>
      <dgm:t>
        <a:bodyPr/>
        <a:lstStyle/>
        <a:p>
          <a:endParaRPr lang="es-MX"/>
        </a:p>
      </dgm:t>
    </dgm:pt>
    <dgm:pt modelId="{29984241-B6FB-4904-ABD7-5ED34B08DAC3}">
      <dgm:prSet phldrT="[Texto]" phldr="1"/>
      <dgm:spPr/>
      <dgm:t>
        <a:bodyPr/>
        <a:lstStyle/>
        <a:p>
          <a:endParaRPr lang="es-MX"/>
        </a:p>
      </dgm:t>
    </dgm:pt>
    <dgm:pt modelId="{95063581-5687-46E3-9CF3-BCA3237F449D}" type="parTrans" cxnId="{A14C004C-CD7F-449C-8CB0-FDC35144A5AB}">
      <dgm:prSet/>
      <dgm:spPr/>
      <dgm:t>
        <a:bodyPr/>
        <a:lstStyle/>
        <a:p>
          <a:endParaRPr lang="es-MX"/>
        </a:p>
      </dgm:t>
    </dgm:pt>
    <dgm:pt modelId="{17918F1A-A591-47FB-8715-86B756CB5FDB}" type="sibTrans" cxnId="{A14C004C-CD7F-449C-8CB0-FDC35144A5AB}">
      <dgm:prSet/>
      <dgm:spPr/>
      <dgm:t>
        <a:bodyPr/>
        <a:lstStyle/>
        <a:p>
          <a:endParaRPr lang="es-MX"/>
        </a:p>
      </dgm:t>
    </dgm:pt>
    <dgm:pt modelId="{9EB7BB2E-C69F-4DFB-A0A0-09B60ECBF524}">
      <dgm:prSet custT="1"/>
      <dgm:spPr/>
      <dgm:t>
        <a:bodyPr/>
        <a:lstStyle/>
        <a:p>
          <a:r>
            <a:rPr lang="es-MX" sz="1100" b="0" dirty="0" smtClean="0"/>
            <a:t>Intimidad con clientes y proveedores: Generar sistemas informativos sobre los intereses de nuestros clientes, cuando requieran de nuestros productos.</a:t>
          </a:r>
          <a:endParaRPr lang="es-MX" sz="1100" b="0" dirty="0"/>
        </a:p>
      </dgm:t>
    </dgm:pt>
    <dgm:pt modelId="{5BD516F3-4F1A-4954-AD90-3B14FDB905CE}" type="parTrans" cxnId="{9F7AF92C-8BC1-4B47-B79C-422F1552E850}">
      <dgm:prSet/>
      <dgm:spPr/>
      <dgm:t>
        <a:bodyPr/>
        <a:lstStyle/>
        <a:p>
          <a:endParaRPr lang="es-MX"/>
        </a:p>
      </dgm:t>
    </dgm:pt>
    <dgm:pt modelId="{734A4BDA-7AC7-4722-83F3-9717B4451022}" type="sibTrans" cxnId="{9F7AF92C-8BC1-4B47-B79C-422F1552E850}">
      <dgm:prSet/>
      <dgm:spPr/>
      <dgm:t>
        <a:bodyPr/>
        <a:lstStyle/>
        <a:p>
          <a:endParaRPr lang="es-MX"/>
        </a:p>
      </dgm:t>
    </dgm:pt>
    <dgm:pt modelId="{CA391F30-2962-4116-801B-263F85250129}">
      <dgm:prSet phldrT="[Texto]" custT="1"/>
      <dgm:spPr/>
      <dgm:t>
        <a:bodyPr/>
        <a:lstStyle/>
        <a:p>
          <a:r>
            <a:rPr lang="es-MX" sz="1100" b="1" dirty="0" smtClean="0"/>
            <a:t>Sobrevivencia:  Muchas empresas se ven en la necesidad de  cambiar ó adoptar nuevos sistemas de información, impulsados por los cambios a nivel industrial.</a:t>
          </a:r>
          <a:endParaRPr lang="es-MX" sz="1100" b="1" dirty="0"/>
        </a:p>
      </dgm:t>
    </dgm:pt>
    <dgm:pt modelId="{B65CE938-D3DC-4EE6-99F5-D1F9AB307679}" type="sibTrans" cxnId="{B4A3654A-B471-4AF9-A75E-84B633D5A76C}">
      <dgm:prSet/>
      <dgm:spPr/>
      <dgm:t>
        <a:bodyPr/>
        <a:lstStyle/>
        <a:p>
          <a:endParaRPr lang="es-MX"/>
        </a:p>
      </dgm:t>
    </dgm:pt>
    <dgm:pt modelId="{B6D42C8D-EEDC-4F61-9E7A-0EFA4F943C04}" type="parTrans" cxnId="{B4A3654A-B471-4AF9-A75E-84B633D5A76C}">
      <dgm:prSet/>
      <dgm:spPr/>
      <dgm:t>
        <a:bodyPr/>
        <a:lstStyle/>
        <a:p>
          <a:endParaRPr lang="es-MX"/>
        </a:p>
      </dgm:t>
    </dgm:pt>
    <dgm:pt modelId="{363B3A8D-5B37-4FB2-9327-79BFF8EF0B2A}" type="pres">
      <dgm:prSet presAssocID="{AAB9820D-BFE5-41B8-88EE-615FAFAAB59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59A1457-9662-4ED2-84ED-F20D9046D513}" type="pres">
      <dgm:prSet presAssocID="{AAB9820D-BFE5-41B8-88EE-615FAFAAB594}" presName="hierFlow" presStyleCnt="0"/>
      <dgm:spPr/>
      <dgm:t>
        <a:bodyPr/>
        <a:lstStyle/>
        <a:p>
          <a:endParaRPr lang="es-MX"/>
        </a:p>
      </dgm:t>
    </dgm:pt>
    <dgm:pt modelId="{40B8861B-9CCF-45B3-91EA-17B9A8A16F1E}" type="pres">
      <dgm:prSet presAssocID="{AAB9820D-BFE5-41B8-88EE-615FAFAAB594}" presName="firstBuf" presStyleCnt="0"/>
      <dgm:spPr/>
      <dgm:t>
        <a:bodyPr/>
        <a:lstStyle/>
        <a:p>
          <a:endParaRPr lang="es-MX"/>
        </a:p>
      </dgm:t>
    </dgm:pt>
    <dgm:pt modelId="{3DF75951-2CD5-4D9E-8743-7BEAE458D3EC}" type="pres">
      <dgm:prSet presAssocID="{AAB9820D-BFE5-41B8-88EE-615FAFAAB594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s-MX"/>
        </a:p>
      </dgm:t>
    </dgm:pt>
    <dgm:pt modelId="{E2608D9D-4961-4A68-9049-497FF49ECD81}" type="pres">
      <dgm:prSet presAssocID="{DF6BD921-8A3D-4203-BABC-0F5FAF22A8E5}" presName="Name17" presStyleCnt="0"/>
      <dgm:spPr/>
      <dgm:t>
        <a:bodyPr/>
        <a:lstStyle/>
        <a:p>
          <a:endParaRPr lang="es-MX"/>
        </a:p>
      </dgm:t>
    </dgm:pt>
    <dgm:pt modelId="{C9DFDBB9-2B7A-46A7-B0B5-DE530DBA71A8}" type="pres">
      <dgm:prSet presAssocID="{DF6BD921-8A3D-4203-BABC-0F5FAF22A8E5}" presName="level1Shape" presStyleLbl="node0" presStyleIdx="0" presStyleCnt="1" custScaleX="135119" custScaleY="301859" custLinFactNeighborX="348" custLinFactNeighborY="-8143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2EAD1F4-EDC3-4715-A848-81F7EADDD721}" type="pres">
      <dgm:prSet presAssocID="{DF6BD921-8A3D-4203-BABC-0F5FAF22A8E5}" presName="hierChild2" presStyleCnt="0"/>
      <dgm:spPr/>
      <dgm:t>
        <a:bodyPr/>
        <a:lstStyle/>
        <a:p>
          <a:endParaRPr lang="es-MX"/>
        </a:p>
      </dgm:t>
    </dgm:pt>
    <dgm:pt modelId="{0AD86839-185E-40CC-ADBD-A97159D07AE5}" type="pres">
      <dgm:prSet presAssocID="{2D7AE877-0647-4FC3-8873-C6D4DDE29153}" presName="Name25" presStyleLbl="parChTrans1D2" presStyleIdx="0" presStyleCnt="3"/>
      <dgm:spPr/>
      <dgm:t>
        <a:bodyPr/>
        <a:lstStyle/>
        <a:p>
          <a:endParaRPr lang="es-MX"/>
        </a:p>
      </dgm:t>
    </dgm:pt>
    <dgm:pt modelId="{6318D446-5345-4B63-B573-15BA707F09D0}" type="pres">
      <dgm:prSet presAssocID="{2D7AE877-0647-4FC3-8873-C6D4DDE29153}" presName="connTx" presStyleLbl="parChTrans1D2" presStyleIdx="0" presStyleCnt="3"/>
      <dgm:spPr/>
      <dgm:t>
        <a:bodyPr/>
        <a:lstStyle/>
        <a:p>
          <a:endParaRPr lang="es-MX"/>
        </a:p>
      </dgm:t>
    </dgm:pt>
    <dgm:pt modelId="{3A045746-FE11-45FA-AD0B-CB7058E15780}" type="pres">
      <dgm:prSet presAssocID="{87EAD717-89A3-4284-B423-F53E3AED94B4}" presName="Name30" presStyleCnt="0"/>
      <dgm:spPr/>
      <dgm:t>
        <a:bodyPr/>
        <a:lstStyle/>
        <a:p>
          <a:endParaRPr lang="es-MX"/>
        </a:p>
      </dgm:t>
    </dgm:pt>
    <dgm:pt modelId="{1A9B2784-A5EB-46BF-81E3-92E9F53794DE}" type="pres">
      <dgm:prSet presAssocID="{87EAD717-89A3-4284-B423-F53E3AED94B4}" presName="level2Shape" presStyleLbl="node2" presStyleIdx="0" presStyleCnt="3" custScaleX="140661" custScaleY="158304" custLinFactNeighborX="-23479" custLinFactNeighborY="-48168"/>
      <dgm:spPr/>
      <dgm:t>
        <a:bodyPr/>
        <a:lstStyle/>
        <a:p>
          <a:endParaRPr lang="es-MX"/>
        </a:p>
      </dgm:t>
    </dgm:pt>
    <dgm:pt modelId="{302913DE-D817-415B-9113-6FF71C86FD0C}" type="pres">
      <dgm:prSet presAssocID="{87EAD717-89A3-4284-B423-F53E3AED94B4}" presName="hierChild3" presStyleCnt="0"/>
      <dgm:spPr/>
      <dgm:t>
        <a:bodyPr/>
        <a:lstStyle/>
        <a:p>
          <a:endParaRPr lang="es-MX"/>
        </a:p>
      </dgm:t>
    </dgm:pt>
    <dgm:pt modelId="{DA9DC8C9-609C-458C-8555-D3FBC661E77E}" type="pres">
      <dgm:prSet presAssocID="{BE3AB897-A578-48B4-97CD-0707A52CFEA0}" presName="Name25" presStyleLbl="parChTrans1D3" presStyleIdx="0" presStyleCnt="3"/>
      <dgm:spPr/>
      <dgm:t>
        <a:bodyPr/>
        <a:lstStyle/>
        <a:p>
          <a:endParaRPr lang="es-MX"/>
        </a:p>
      </dgm:t>
    </dgm:pt>
    <dgm:pt modelId="{DEA5CDBD-A1E1-45AF-868C-476F06D43600}" type="pres">
      <dgm:prSet presAssocID="{BE3AB897-A578-48B4-97CD-0707A52CFEA0}" presName="connTx" presStyleLbl="parChTrans1D3" presStyleIdx="0" presStyleCnt="3"/>
      <dgm:spPr/>
      <dgm:t>
        <a:bodyPr/>
        <a:lstStyle/>
        <a:p>
          <a:endParaRPr lang="es-MX"/>
        </a:p>
      </dgm:t>
    </dgm:pt>
    <dgm:pt modelId="{032E0270-4803-4C3E-9F45-BFC246D838A5}" type="pres">
      <dgm:prSet presAssocID="{EE497371-548E-4B9E-ABC1-68312E1EA0EC}" presName="Name30" presStyleCnt="0"/>
      <dgm:spPr/>
      <dgm:t>
        <a:bodyPr/>
        <a:lstStyle/>
        <a:p>
          <a:endParaRPr lang="es-MX"/>
        </a:p>
      </dgm:t>
    </dgm:pt>
    <dgm:pt modelId="{1A5D2C53-66A4-49FD-90E5-CEC26750C7CE}" type="pres">
      <dgm:prSet presAssocID="{EE497371-548E-4B9E-ABC1-68312E1EA0EC}" presName="level2Shape" presStyleLbl="node3" presStyleIdx="0" presStyleCnt="3" custScaleX="146074" custScaleY="145818" custLinFactY="-60708" custLinFactNeighborX="-25999" custLinFactNeighborY="-100000"/>
      <dgm:spPr/>
      <dgm:t>
        <a:bodyPr/>
        <a:lstStyle/>
        <a:p>
          <a:endParaRPr lang="es-MX"/>
        </a:p>
      </dgm:t>
    </dgm:pt>
    <dgm:pt modelId="{3181B3A5-B4B0-40F9-BD51-1799B9C52942}" type="pres">
      <dgm:prSet presAssocID="{EE497371-548E-4B9E-ABC1-68312E1EA0EC}" presName="hierChild3" presStyleCnt="0"/>
      <dgm:spPr/>
      <dgm:t>
        <a:bodyPr/>
        <a:lstStyle/>
        <a:p>
          <a:endParaRPr lang="es-MX"/>
        </a:p>
      </dgm:t>
    </dgm:pt>
    <dgm:pt modelId="{920BFCEF-BAAE-4B13-BF08-4B084881B9DF}" type="pres">
      <dgm:prSet presAssocID="{DE01CAAE-488C-4C13-865C-7717FF4C9FA7}" presName="Name25" presStyleLbl="parChTrans1D3" presStyleIdx="1" presStyleCnt="3"/>
      <dgm:spPr/>
      <dgm:t>
        <a:bodyPr/>
        <a:lstStyle/>
        <a:p>
          <a:endParaRPr lang="es-MX"/>
        </a:p>
      </dgm:t>
    </dgm:pt>
    <dgm:pt modelId="{9DEC65F1-F2E1-4C11-8348-04C5B8C5B96D}" type="pres">
      <dgm:prSet presAssocID="{DE01CAAE-488C-4C13-865C-7717FF4C9FA7}" presName="connTx" presStyleLbl="parChTrans1D3" presStyleIdx="1" presStyleCnt="3"/>
      <dgm:spPr/>
      <dgm:t>
        <a:bodyPr/>
        <a:lstStyle/>
        <a:p>
          <a:endParaRPr lang="es-MX"/>
        </a:p>
      </dgm:t>
    </dgm:pt>
    <dgm:pt modelId="{C852805E-67DD-4261-95D4-EFBA0E357700}" type="pres">
      <dgm:prSet presAssocID="{CA406A95-7658-440A-B755-89CA4D7F0E67}" presName="Name30" presStyleCnt="0"/>
      <dgm:spPr/>
      <dgm:t>
        <a:bodyPr/>
        <a:lstStyle/>
        <a:p>
          <a:endParaRPr lang="es-MX"/>
        </a:p>
      </dgm:t>
    </dgm:pt>
    <dgm:pt modelId="{C3299E98-CD5E-4FE8-9D98-4BE4BE2B3CE2}" type="pres">
      <dgm:prSet presAssocID="{CA406A95-7658-440A-B755-89CA4D7F0E67}" presName="level2Shape" presStyleLbl="node3" presStyleIdx="1" presStyleCnt="3" custScaleX="149608" custLinFactY="-14766" custLinFactNeighborX="-27738" custLinFactNeighborY="-100000"/>
      <dgm:spPr/>
      <dgm:t>
        <a:bodyPr/>
        <a:lstStyle/>
        <a:p>
          <a:endParaRPr lang="es-MX"/>
        </a:p>
      </dgm:t>
    </dgm:pt>
    <dgm:pt modelId="{AC6145FA-6046-4FDA-B2CF-05FBD7542F25}" type="pres">
      <dgm:prSet presAssocID="{CA406A95-7658-440A-B755-89CA4D7F0E67}" presName="hierChild3" presStyleCnt="0"/>
      <dgm:spPr/>
      <dgm:t>
        <a:bodyPr/>
        <a:lstStyle/>
        <a:p>
          <a:endParaRPr lang="es-MX"/>
        </a:p>
      </dgm:t>
    </dgm:pt>
    <dgm:pt modelId="{664E170D-3A8F-4539-B8D1-613ACC0EA027}" type="pres">
      <dgm:prSet presAssocID="{22A638A7-FB3B-4EF7-8B4A-77293AEB8A53}" presName="Name25" presStyleLbl="parChTrans1D2" presStyleIdx="1" presStyleCnt="3"/>
      <dgm:spPr/>
      <dgm:t>
        <a:bodyPr/>
        <a:lstStyle/>
        <a:p>
          <a:endParaRPr lang="es-MX"/>
        </a:p>
      </dgm:t>
    </dgm:pt>
    <dgm:pt modelId="{677C23E1-3A9F-4458-A554-C8067B694410}" type="pres">
      <dgm:prSet presAssocID="{22A638A7-FB3B-4EF7-8B4A-77293AEB8A53}" presName="connTx" presStyleLbl="parChTrans1D2" presStyleIdx="1" presStyleCnt="3"/>
      <dgm:spPr/>
      <dgm:t>
        <a:bodyPr/>
        <a:lstStyle/>
        <a:p>
          <a:endParaRPr lang="es-MX"/>
        </a:p>
      </dgm:t>
    </dgm:pt>
    <dgm:pt modelId="{83B156C6-EC78-4BB4-A6C7-77DFDE7B3B36}" type="pres">
      <dgm:prSet presAssocID="{20780BCE-A688-472B-8C39-BF8EC0E7F61B}" presName="Name30" presStyleCnt="0"/>
      <dgm:spPr/>
      <dgm:t>
        <a:bodyPr/>
        <a:lstStyle/>
        <a:p>
          <a:endParaRPr lang="es-MX"/>
        </a:p>
      </dgm:t>
    </dgm:pt>
    <dgm:pt modelId="{E53D7BB0-485C-4B41-8915-4A5A29FB2A1E}" type="pres">
      <dgm:prSet presAssocID="{20780BCE-A688-472B-8C39-BF8EC0E7F61B}" presName="level2Shape" presStyleLbl="node2" presStyleIdx="1" presStyleCnt="3" custScaleX="138817" custScaleY="159697" custLinFactNeighborX="-23479" custLinFactNeighborY="-78056"/>
      <dgm:spPr/>
      <dgm:t>
        <a:bodyPr/>
        <a:lstStyle/>
        <a:p>
          <a:endParaRPr lang="es-MX"/>
        </a:p>
      </dgm:t>
    </dgm:pt>
    <dgm:pt modelId="{3186DC35-8E1B-4627-BB32-E9013095DB51}" type="pres">
      <dgm:prSet presAssocID="{20780BCE-A688-472B-8C39-BF8EC0E7F61B}" presName="hierChild3" presStyleCnt="0"/>
      <dgm:spPr/>
      <dgm:t>
        <a:bodyPr/>
        <a:lstStyle/>
        <a:p>
          <a:endParaRPr lang="es-MX"/>
        </a:p>
      </dgm:t>
    </dgm:pt>
    <dgm:pt modelId="{D143F280-6335-4F3F-B76C-F92CF0A1E63A}" type="pres">
      <dgm:prSet presAssocID="{B6D42C8D-EEDC-4F61-9E7A-0EFA4F943C04}" presName="Name25" presStyleLbl="parChTrans1D3" presStyleIdx="2" presStyleCnt="3"/>
      <dgm:spPr/>
      <dgm:t>
        <a:bodyPr/>
        <a:lstStyle/>
        <a:p>
          <a:endParaRPr lang="es-MX"/>
        </a:p>
      </dgm:t>
    </dgm:pt>
    <dgm:pt modelId="{5ED85C91-D2EC-4B26-9D8A-0212981D5C52}" type="pres">
      <dgm:prSet presAssocID="{B6D42C8D-EEDC-4F61-9E7A-0EFA4F943C04}" presName="connTx" presStyleLbl="parChTrans1D3" presStyleIdx="2" presStyleCnt="3"/>
      <dgm:spPr/>
      <dgm:t>
        <a:bodyPr/>
        <a:lstStyle/>
        <a:p>
          <a:endParaRPr lang="es-MX"/>
        </a:p>
      </dgm:t>
    </dgm:pt>
    <dgm:pt modelId="{98205433-07FF-43F2-8CEB-91C4DDADADA6}" type="pres">
      <dgm:prSet presAssocID="{CA391F30-2962-4116-801B-263F85250129}" presName="Name30" presStyleCnt="0"/>
      <dgm:spPr/>
      <dgm:t>
        <a:bodyPr/>
        <a:lstStyle/>
        <a:p>
          <a:endParaRPr lang="es-MX"/>
        </a:p>
      </dgm:t>
    </dgm:pt>
    <dgm:pt modelId="{A072D6BA-E2B0-4A6B-930F-FE4B70A197B2}" type="pres">
      <dgm:prSet presAssocID="{CA391F30-2962-4116-801B-263F85250129}" presName="level2Shape" presStyleLbl="node3" presStyleIdx="2" presStyleCnt="3" custScaleX="143751" custScaleY="157160" custLinFactNeighborX="-25596" custLinFactNeighborY="-60936"/>
      <dgm:spPr/>
      <dgm:t>
        <a:bodyPr/>
        <a:lstStyle/>
        <a:p>
          <a:endParaRPr lang="es-MX"/>
        </a:p>
      </dgm:t>
    </dgm:pt>
    <dgm:pt modelId="{57D9CEFA-C3CE-48BB-A82D-842AAE6B4021}" type="pres">
      <dgm:prSet presAssocID="{CA391F30-2962-4116-801B-263F85250129}" presName="hierChild3" presStyleCnt="0"/>
      <dgm:spPr/>
      <dgm:t>
        <a:bodyPr/>
        <a:lstStyle/>
        <a:p>
          <a:endParaRPr lang="es-MX"/>
        </a:p>
      </dgm:t>
    </dgm:pt>
    <dgm:pt modelId="{58909C4D-928E-4E8C-A776-52600C815F08}" type="pres">
      <dgm:prSet presAssocID="{5BD516F3-4F1A-4954-AD90-3B14FDB905CE}" presName="Name25" presStyleLbl="parChTrans1D2" presStyleIdx="2" presStyleCnt="3"/>
      <dgm:spPr/>
      <dgm:t>
        <a:bodyPr/>
        <a:lstStyle/>
        <a:p>
          <a:endParaRPr lang="es-MX"/>
        </a:p>
      </dgm:t>
    </dgm:pt>
    <dgm:pt modelId="{F5A9ED9C-5707-4BC5-92C7-08369C741A0C}" type="pres">
      <dgm:prSet presAssocID="{5BD516F3-4F1A-4954-AD90-3B14FDB905CE}" presName="connTx" presStyleLbl="parChTrans1D2" presStyleIdx="2" presStyleCnt="3"/>
      <dgm:spPr/>
      <dgm:t>
        <a:bodyPr/>
        <a:lstStyle/>
        <a:p>
          <a:endParaRPr lang="es-MX"/>
        </a:p>
      </dgm:t>
    </dgm:pt>
    <dgm:pt modelId="{A5A1231D-D313-4877-9E5D-4DAD72E05B9C}" type="pres">
      <dgm:prSet presAssocID="{9EB7BB2E-C69F-4DFB-A0A0-09B60ECBF524}" presName="Name30" presStyleCnt="0"/>
      <dgm:spPr/>
      <dgm:t>
        <a:bodyPr/>
        <a:lstStyle/>
        <a:p>
          <a:endParaRPr lang="es-MX"/>
        </a:p>
      </dgm:t>
    </dgm:pt>
    <dgm:pt modelId="{E9E3D0FB-D178-4242-9FDC-BCD250D65538}" type="pres">
      <dgm:prSet presAssocID="{9EB7BB2E-C69F-4DFB-A0A0-09B60ECBF524}" presName="level2Shape" presStyleLbl="node2" presStyleIdx="2" presStyleCnt="3" custScaleX="147701" custScaleY="95669" custLinFactNeighborX="-19436" custLinFactNeighborY="-49709"/>
      <dgm:spPr/>
      <dgm:t>
        <a:bodyPr/>
        <a:lstStyle/>
        <a:p>
          <a:endParaRPr lang="es-MX"/>
        </a:p>
      </dgm:t>
    </dgm:pt>
    <dgm:pt modelId="{F0E5DD95-7528-40A2-A3BA-0A0D3E0C372D}" type="pres">
      <dgm:prSet presAssocID="{9EB7BB2E-C69F-4DFB-A0A0-09B60ECBF524}" presName="hierChild3" presStyleCnt="0"/>
      <dgm:spPr/>
      <dgm:t>
        <a:bodyPr/>
        <a:lstStyle/>
        <a:p>
          <a:endParaRPr lang="es-MX"/>
        </a:p>
      </dgm:t>
    </dgm:pt>
    <dgm:pt modelId="{17E79FAD-5869-4EA0-BD46-6C332644AFDB}" type="pres">
      <dgm:prSet presAssocID="{AAB9820D-BFE5-41B8-88EE-615FAFAAB594}" presName="bgShapesFlow" presStyleCnt="0"/>
      <dgm:spPr/>
      <dgm:t>
        <a:bodyPr/>
        <a:lstStyle/>
        <a:p>
          <a:endParaRPr lang="es-MX"/>
        </a:p>
      </dgm:t>
    </dgm:pt>
    <dgm:pt modelId="{7E9D71D7-0E7E-401C-9510-8D8942973993}" type="pres">
      <dgm:prSet presAssocID="{41D537A3-E797-4988-B5B3-A41305E47040}" presName="rectComp" presStyleCnt="0"/>
      <dgm:spPr/>
      <dgm:t>
        <a:bodyPr/>
        <a:lstStyle/>
        <a:p>
          <a:endParaRPr lang="es-MX"/>
        </a:p>
      </dgm:t>
    </dgm:pt>
    <dgm:pt modelId="{8592879F-C37F-4BF0-B815-F3FBFDFCEED0}" type="pres">
      <dgm:prSet presAssocID="{41D537A3-E797-4988-B5B3-A41305E47040}" presName="bgRect" presStyleLbl="bgShp" presStyleIdx="0" presStyleCnt="3" custScaleX="123091" custLinFactNeighborX="6004"/>
      <dgm:spPr/>
      <dgm:t>
        <a:bodyPr/>
        <a:lstStyle/>
        <a:p>
          <a:endParaRPr lang="es-MX"/>
        </a:p>
      </dgm:t>
    </dgm:pt>
    <dgm:pt modelId="{E8E542DE-7BC5-4001-92D1-747F0601DB03}" type="pres">
      <dgm:prSet presAssocID="{41D537A3-E797-4988-B5B3-A41305E47040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70D717B-FE1E-4823-BDF7-035563DCC6F8}" type="pres">
      <dgm:prSet presAssocID="{41D537A3-E797-4988-B5B3-A41305E47040}" presName="spComp" presStyleCnt="0"/>
      <dgm:spPr/>
      <dgm:t>
        <a:bodyPr/>
        <a:lstStyle/>
        <a:p>
          <a:endParaRPr lang="es-MX"/>
        </a:p>
      </dgm:t>
    </dgm:pt>
    <dgm:pt modelId="{47D5729E-0572-477F-9DDC-EDF040505512}" type="pres">
      <dgm:prSet presAssocID="{41D537A3-E797-4988-B5B3-A41305E47040}" presName="hSp" presStyleCnt="0"/>
      <dgm:spPr/>
      <dgm:t>
        <a:bodyPr/>
        <a:lstStyle/>
        <a:p>
          <a:endParaRPr lang="es-MX"/>
        </a:p>
      </dgm:t>
    </dgm:pt>
    <dgm:pt modelId="{9B53F0CC-407C-43C7-A63B-8B88E522A3D7}" type="pres">
      <dgm:prSet presAssocID="{BA067B1F-11A7-4E33-A6BD-E1FFB6BE53AF}" presName="rectComp" presStyleCnt="0"/>
      <dgm:spPr/>
      <dgm:t>
        <a:bodyPr/>
        <a:lstStyle/>
        <a:p>
          <a:endParaRPr lang="es-MX"/>
        </a:p>
      </dgm:t>
    </dgm:pt>
    <dgm:pt modelId="{38A01719-A6B1-4B87-8DD7-9B79C3FB76F5}" type="pres">
      <dgm:prSet presAssocID="{BA067B1F-11A7-4E33-A6BD-E1FFB6BE53AF}" presName="bgRect" presStyleLbl="bgShp" presStyleIdx="1" presStyleCnt="3" custScaleX="130907" custLinFactNeighborX="-6272"/>
      <dgm:spPr/>
      <dgm:t>
        <a:bodyPr/>
        <a:lstStyle/>
        <a:p>
          <a:endParaRPr lang="es-MX"/>
        </a:p>
      </dgm:t>
    </dgm:pt>
    <dgm:pt modelId="{EDAC74AD-908C-4B8D-8533-B9ED12F9A540}" type="pres">
      <dgm:prSet presAssocID="{BA067B1F-11A7-4E33-A6BD-E1FFB6BE53A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FE57071-9309-46DA-9E08-B9AA2A26959E}" type="pres">
      <dgm:prSet presAssocID="{BA067B1F-11A7-4E33-A6BD-E1FFB6BE53AF}" presName="spComp" presStyleCnt="0"/>
      <dgm:spPr/>
      <dgm:t>
        <a:bodyPr/>
        <a:lstStyle/>
        <a:p>
          <a:endParaRPr lang="es-MX"/>
        </a:p>
      </dgm:t>
    </dgm:pt>
    <dgm:pt modelId="{EB66640E-DA82-491B-8558-A31160A62D96}" type="pres">
      <dgm:prSet presAssocID="{BA067B1F-11A7-4E33-A6BD-E1FFB6BE53AF}" presName="hSp" presStyleCnt="0"/>
      <dgm:spPr/>
      <dgm:t>
        <a:bodyPr/>
        <a:lstStyle/>
        <a:p>
          <a:endParaRPr lang="es-MX"/>
        </a:p>
      </dgm:t>
    </dgm:pt>
    <dgm:pt modelId="{272E7998-9F64-491C-A8F6-FCFE3BEC14AC}" type="pres">
      <dgm:prSet presAssocID="{29984241-B6FB-4904-ABD7-5ED34B08DAC3}" presName="rectComp" presStyleCnt="0"/>
      <dgm:spPr/>
      <dgm:t>
        <a:bodyPr/>
        <a:lstStyle/>
        <a:p>
          <a:endParaRPr lang="es-MX"/>
        </a:p>
      </dgm:t>
    </dgm:pt>
    <dgm:pt modelId="{3718B2A0-41B9-4E89-9B18-955A9004F428}" type="pres">
      <dgm:prSet presAssocID="{29984241-B6FB-4904-ABD7-5ED34B08DAC3}" presName="bgRect" presStyleLbl="bgShp" presStyleIdx="2" presStyleCnt="3" custScaleX="122570" custLinFactNeighborX="-9292"/>
      <dgm:spPr/>
      <dgm:t>
        <a:bodyPr/>
        <a:lstStyle/>
        <a:p>
          <a:endParaRPr lang="es-MX"/>
        </a:p>
      </dgm:t>
    </dgm:pt>
    <dgm:pt modelId="{9BCFF353-E11B-47D4-99DC-18B346C673DC}" type="pres">
      <dgm:prSet presAssocID="{29984241-B6FB-4904-ABD7-5ED34B08DAC3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BF3088F-A5E2-4F2F-BDC4-9EA45FC36243}" type="presOf" srcId="{BE3AB897-A578-48B4-97CD-0707A52CFEA0}" destId="{DEA5CDBD-A1E1-45AF-868C-476F06D43600}" srcOrd="1" destOrd="0" presId="urn:microsoft.com/office/officeart/2005/8/layout/hierarchy5"/>
    <dgm:cxn modelId="{1A9DD28B-37D8-45C4-953C-215D18857126}" type="presOf" srcId="{DF6BD921-8A3D-4203-BABC-0F5FAF22A8E5}" destId="{C9DFDBB9-2B7A-46A7-B0B5-DE530DBA71A8}" srcOrd="0" destOrd="0" presId="urn:microsoft.com/office/officeart/2005/8/layout/hierarchy5"/>
    <dgm:cxn modelId="{CD53CDE0-9F7A-40FB-858D-D7A5D2E6350A}" type="presOf" srcId="{22A638A7-FB3B-4EF7-8B4A-77293AEB8A53}" destId="{664E170D-3A8F-4539-B8D1-613ACC0EA027}" srcOrd="0" destOrd="0" presId="urn:microsoft.com/office/officeart/2005/8/layout/hierarchy5"/>
    <dgm:cxn modelId="{A82129AF-0D6A-4049-A1FD-07C4591DD34F}" srcId="{DF6BD921-8A3D-4203-BABC-0F5FAF22A8E5}" destId="{87EAD717-89A3-4284-B423-F53E3AED94B4}" srcOrd="0" destOrd="0" parTransId="{2D7AE877-0647-4FC3-8873-C6D4DDE29153}" sibTransId="{22D329C4-D61E-476D-BEB9-A5AC23E371D3}"/>
    <dgm:cxn modelId="{A18FBEC5-A54D-4C8B-8E4C-9E18488A0FB7}" type="presOf" srcId="{DE01CAAE-488C-4C13-865C-7717FF4C9FA7}" destId="{920BFCEF-BAAE-4B13-BF08-4B084881B9DF}" srcOrd="0" destOrd="0" presId="urn:microsoft.com/office/officeart/2005/8/layout/hierarchy5"/>
    <dgm:cxn modelId="{0D1349A3-506C-44EA-8BE0-15E7A25C946C}" type="presOf" srcId="{B6D42C8D-EEDC-4F61-9E7A-0EFA4F943C04}" destId="{D143F280-6335-4F3F-B76C-F92CF0A1E63A}" srcOrd="0" destOrd="0" presId="urn:microsoft.com/office/officeart/2005/8/layout/hierarchy5"/>
    <dgm:cxn modelId="{C7F028A5-1077-4053-A8D7-7BC20C926F44}" srcId="{87EAD717-89A3-4284-B423-F53E3AED94B4}" destId="{EE497371-548E-4B9E-ABC1-68312E1EA0EC}" srcOrd="0" destOrd="0" parTransId="{BE3AB897-A578-48B4-97CD-0707A52CFEA0}" sibTransId="{E2E2CE36-FE9F-4265-A688-3F18ECD780E6}"/>
    <dgm:cxn modelId="{B4A3654A-B471-4AF9-A75E-84B633D5A76C}" srcId="{20780BCE-A688-472B-8C39-BF8EC0E7F61B}" destId="{CA391F30-2962-4116-801B-263F85250129}" srcOrd="0" destOrd="0" parTransId="{B6D42C8D-EEDC-4F61-9E7A-0EFA4F943C04}" sibTransId="{B65CE938-D3DC-4EE6-99F5-D1F9AB307679}"/>
    <dgm:cxn modelId="{A47F6A72-F1C4-4E0E-B38A-07FBB7FADB35}" type="presOf" srcId="{5BD516F3-4F1A-4954-AD90-3B14FDB905CE}" destId="{58909C4D-928E-4E8C-A776-52600C815F08}" srcOrd="0" destOrd="0" presId="urn:microsoft.com/office/officeart/2005/8/layout/hierarchy5"/>
    <dgm:cxn modelId="{E7E5CF00-69E2-4127-8718-70AF49B9287E}" type="presOf" srcId="{DE01CAAE-488C-4C13-865C-7717FF4C9FA7}" destId="{9DEC65F1-F2E1-4C11-8348-04C5B8C5B96D}" srcOrd="1" destOrd="0" presId="urn:microsoft.com/office/officeart/2005/8/layout/hierarchy5"/>
    <dgm:cxn modelId="{EF92A6CD-7968-448F-9CD3-8B0264F3516B}" type="presOf" srcId="{41D537A3-E797-4988-B5B3-A41305E47040}" destId="{E8E542DE-7BC5-4001-92D1-747F0601DB03}" srcOrd="1" destOrd="0" presId="urn:microsoft.com/office/officeart/2005/8/layout/hierarchy5"/>
    <dgm:cxn modelId="{309F4134-31EB-4E7F-B202-68B3B670C5B0}" type="presOf" srcId="{87EAD717-89A3-4284-B423-F53E3AED94B4}" destId="{1A9B2784-A5EB-46BF-81E3-92E9F53794DE}" srcOrd="0" destOrd="0" presId="urn:microsoft.com/office/officeart/2005/8/layout/hierarchy5"/>
    <dgm:cxn modelId="{000653EC-D9D8-43BC-92CC-742D26B08803}" srcId="{DF6BD921-8A3D-4203-BABC-0F5FAF22A8E5}" destId="{20780BCE-A688-472B-8C39-BF8EC0E7F61B}" srcOrd="1" destOrd="0" parTransId="{22A638A7-FB3B-4EF7-8B4A-77293AEB8A53}" sibTransId="{A74322C7-19C9-4D00-81DC-C45229E9CB2E}"/>
    <dgm:cxn modelId="{63184A24-1761-4188-868F-0A150E56EBF5}" type="presOf" srcId="{20780BCE-A688-472B-8C39-BF8EC0E7F61B}" destId="{E53D7BB0-485C-4B41-8915-4A5A29FB2A1E}" srcOrd="0" destOrd="0" presId="urn:microsoft.com/office/officeart/2005/8/layout/hierarchy5"/>
    <dgm:cxn modelId="{C87BE8EC-F87A-4FBF-8262-B2C8E8E758CF}" type="presOf" srcId="{B6D42C8D-EEDC-4F61-9E7A-0EFA4F943C04}" destId="{5ED85C91-D2EC-4B26-9D8A-0212981D5C52}" srcOrd="1" destOrd="0" presId="urn:microsoft.com/office/officeart/2005/8/layout/hierarchy5"/>
    <dgm:cxn modelId="{F792B1C1-52F4-4910-B564-2B03C7A6E392}" srcId="{87EAD717-89A3-4284-B423-F53E3AED94B4}" destId="{CA406A95-7658-440A-B755-89CA4D7F0E67}" srcOrd="1" destOrd="0" parTransId="{DE01CAAE-488C-4C13-865C-7717FF4C9FA7}" sibTransId="{5188CBC6-5040-4A91-A817-FE621B633CFE}"/>
    <dgm:cxn modelId="{18595179-F9F5-46BE-B51F-FC5E335A03C2}" type="presOf" srcId="{5BD516F3-4F1A-4954-AD90-3B14FDB905CE}" destId="{F5A9ED9C-5707-4BC5-92C7-08369C741A0C}" srcOrd="1" destOrd="0" presId="urn:microsoft.com/office/officeart/2005/8/layout/hierarchy5"/>
    <dgm:cxn modelId="{4803D78E-38DB-4F2B-BB87-BA2B26308C26}" type="presOf" srcId="{41D537A3-E797-4988-B5B3-A41305E47040}" destId="{8592879F-C37F-4BF0-B815-F3FBFDFCEED0}" srcOrd="0" destOrd="0" presId="urn:microsoft.com/office/officeart/2005/8/layout/hierarchy5"/>
    <dgm:cxn modelId="{6020256A-6D02-4E14-B4D9-8B349D41C2B6}" type="presOf" srcId="{BE3AB897-A578-48B4-97CD-0707A52CFEA0}" destId="{DA9DC8C9-609C-458C-8555-D3FBC661E77E}" srcOrd="0" destOrd="0" presId="urn:microsoft.com/office/officeart/2005/8/layout/hierarchy5"/>
    <dgm:cxn modelId="{CFD04CBE-E1AA-46A3-A86B-C3BC53400353}" type="presOf" srcId="{22A638A7-FB3B-4EF7-8B4A-77293AEB8A53}" destId="{677C23E1-3A9F-4458-A554-C8067B694410}" srcOrd="1" destOrd="0" presId="urn:microsoft.com/office/officeart/2005/8/layout/hierarchy5"/>
    <dgm:cxn modelId="{392929BC-39F8-40A2-9AD2-E326B9B939F8}" type="presOf" srcId="{BA067B1F-11A7-4E33-A6BD-E1FFB6BE53AF}" destId="{EDAC74AD-908C-4B8D-8533-B9ED12F9A540}" srcOrd="1" destOrd="0" presId="urn:microsoft.com/office/officeart/2005/8/layout/hierarchy5"/>
    <dgm:cxn modelId="{8DC88DD1-EDAA-4F15-B285-F57D3841AFD8}" type="presOf" srcId="{AAB9820D-BFE5-41B8-88EE-615FAFAAB594}" destId="{363B3A8D-5B37-4FB2-9327-79BFF8EF0B2A}" srcOrd="0" destOrd="0" presId="urn:microsoft.com/office/officeart/2005/8/layout/hierarchy5"/>
    <dgm:cxn modelId="{EA074BED-CAC1-48C5-9752-5B26BBA2E4EE}" srcId="{AAB9820D-BFE5-41B8-88EE-615FAFAAB594}" destId="{DF6BD921-8A3D-4203-BABC-0F5FAF22A8E5}" srcOrd="0" destOrd="0" parTransId="{D2911370-80C9-4ADD-BD0C-FB876077013B}" sibTransId="{155188E8-82E0-4B8E-9D53-9117B7EA3E42}"/>
    <dgm:cxn modelId="{30C3C2B9-9727-4F05-B1EA-67F228A4B238}" type="presOf" srcId="{EE497371-548E-4B9E-ABC1-68312E1EA0EC}" destId="{1A5D2C53-66A4-49FD-90E5-CEC26750C7CE}" srcOrd="0" destOrd="0" presId="urn:microsoft.com/office/officeart/2005/8/layout/hierarchy5"/>
    <dgm:cxn modelId="{29774172-E411-47BE-8F68-8536CFC34297}" type="presOf" srcId="{9EB7BB2E-C69F-4DFB-A0A0-09B60ECBF524}" destId="{E9E3D0FB-D178-4242-9FDC-BCD250D65538}" srcOrd="0" destOrd="0" presId="urn:microsoft.com/office/officeart/2005/8/layout/hierarchy5"/>
    <dgm:cxn modelId="{1EED2DA9-59B9-4AB2-8345-355C523CC959}" type="presOf" srcId="{29984241-B6FB-4904-ABD7-5ED34B08DAC3}" destId="{9BCFF353-E11B-47D4-99DC-18B346C673DC}" srcOrd="1" destOrd="0" presId="urn:microsoft.com/office/officeart/2005/8/layout/hierarchy5"/>
    <dgm:cxn modelId="{6C553E75-8B83-4230-B1A9-5494A783CD87}" srcId="{AAB9820D-BFE5-41B8-88EE-615FAFAAB594}" destId="{BA067B1F-11A7-4E33-A6BD-E1FFB6BE53AF}" srcOrd="2" destOrd="0" parTransId="{2C2858E7-1F42-4AEC-9917-7031A461D77E}" sibTransId="{FF6EDC93-BF3E-4B6F-A37B-A0FC7A3B6971}"/>
    <dgm:cxn modelId="{A5678E57-5BA7-4637-AF55-E7ACEA734248}" type="presOf" srcId="{CA406A95-7658-440A-B755-89CA4D7F0E67}" destId="{C3299E98-CD5E-4FE8-9D98-4BE4BE2B3CE2}" srcOrd="0" destOrd="0" presId="urn:microsoft.com/office/officeart/2005/8/layout/hierarchy5"/>
    <dgm:cxn modelId="{A14C004C-CD7F-449C-8CB0-FDC35144A5AB}" srcId="{AAB9820D-BFE5-41B8-88EE-615FAFAAB594}" destId="{29984241-B6FB-4904-ABD7-5ED34B08DAC3}" srcOrd="3" destOrd="0" parTransId="{95063581-5687-46E3-9CF3-BCA3237F449D}" sibTransId="{17918F1A-A591-47FB-8715-86B756CB5FDB}"/>
    <dgm:cxn modelId="{60875CD7-35D4-4F3A-964D-CE07D82160E8}" type="presOf" srcId="{2D7AE877-0647-4FC3-8873-C6D4DDE29153}" destId="{0AD86839-185E-40CC-ADBD-A97159D07AE5}" srcOrd="0" destOrd="0" presId="urn:microsoft.com/office/officeart/2005/8/layout/hierarchy5"/>
    <dgm:cxn modelId="{B5B75E4E-C915-4EDE-B37E-57A2158E7C9B}" srcId="{AAB9820D-BFE5-41B8-88EE-615FAFAAB594}" destId="{41D537A3-E797-4988-B5B3-A41305E47040}" srcOrd="1" destOrd="0" parTransId="{E02BAFD3-7CAD-4B67-8D0A-78FD45C3D22E}" sibTransId="{79DD452A-A9DF-4E75-8E13-784DA5F5BA30}"/>
    <dgm:cxn modelId="{9F7AF92C-8BC1-4B47-B79C-422F1552E850}" srcId="{DF6BD921-8A3D-4203-BABC-0F5FAF22A8E5}" destId="{9EB7BB2E-C69F-4DFB-A0A0-09B60ECBF524}" srcOrd="2" destOrd="0" parTransId="{5BD516F3-4F1A-4954-AD90-3B14FDB905CE}" sibTransId="{734A4BDA-7AC7-4722-83F3-9717B4451022}"/>
    <dgm:cxn modelId="{C31D2372-3D4B-4A8E-B679-6AD798988C00}" type="presOf" srcId="{BA067B1F-11A7-4E33-A6BD-E1FFB6BE53AF}" destId="{38A01719-A6B1-4B87-8DD7-9B79C3FB76F5}" srcOrd="0" destOrd="0" presId="urn:microsoft.com/office/officeart/2005/8/layout/hierarchy5"/>
    <dgm:cxn modelId="{EEB7021C-7482-4F88-93DE-C0D147712267}" type="presOf" srcId="{29984241-B6FB-4904-ABD7-5ED34B08DAC3}" destId="{3718B2A0-41B9-4E89-9B18-955A9004F428}" srcOrd="0" destOrd="0" presId="urn:microsoft.com/office/officeart/2005/8/layout/hierarchy5"/>
    <dgm:cxn modelId="{47B80211-873F-4B5B-9E7E-41746DCB1687}" type="presOf" srcId="{2D7AE877-0647-4FC3-8873-C6D4DDE29153}" destId="{6318D446-5345-4B63-B573-15BA707F09D0}" srcOrd="1" destOrd="0" presId="urn:microsoft.com/office/officeart/2005/8/layout/hierarchy5"/>
    <dgm:cxn modelId="{D1DB3577-454B-4A8A-B74A-EE7F2240BB69}" type="presOf" srcId="{CA391F30-2962-4116-801B-263F85250129}" destId="{A072D6BA-E2B0-4A6B-930F-FE4B70A197B2}" srcOrd="0" destOrd="0" presId="urn:microsoft.com/office/officeart/2005/8/layout/hierarchy5"/>
    <dgm:cxn modelId="{52135337-C470-44DA-90F1-EC2850B5E279}" type="presParOf" srcId="{363B3A8D-5B37-4FB2-9327-79BFF8EF0B2A}" destId="{E59A1457-9662-4ED2-84ED-F20D9046D513}" srcOrd="0" destOrd="0" presId="urn:microsoft.com/office/officeart/2005/8/layout/hierarchy5"/>
    <dgm:cxn modelId="{7703BE49-91A2-445C-A66C-D19F45CC278A}" type="presParOf" srcId="{E59A1457-9662-4ED2-84ED-F20D9046D513}" destId="{40B8861B-9CCF-45B3-91EA-17B9A8A16F1E}" srcOrd="0" destOrd="0" presId="urn:microsoft.com/office/officeart/2005/8/layout/hierarchy5"/>
    <dgm:cxn modelId="{10B7C9BA-4CC9-4CF9-AB92-EBA1257566CD}" type="presParOf" srcId="{E59A1457-9662-4ED2-84ED-F20D9046D513}" destId="{3DF75951-2CD5-4D9E-8743-7BEAE458D3EC}" srcOrd="1" destOrd="0" presId="urn:microsoft.com/office/officeart/2005/8/layout/hierarchy5"/>
    <dgm:cxn modelId="{7FAD63B8-84B0-4EF2-9A6C-717623BDCE6B}" type="presParOf" srcId="{3DF75951-2CD5-4D9E-8743-7BEAE458D3EC}" destId="{E2608D9D-4961-4A68-9049-497FF49ECD81}" srcOrd="0" destOrd="0" presId="urn:microsoft.com/office/officeart/2005/8/layout/hierarchy5"/>
    <dgm:cxn modelId="{114D6543-A34D-424A-9D42-B739D60DE907}" type="presParOf" srcId="{E2608D9D-4961-4A68-9049-497FF49ECD81}" destId="{C9DFDBB9-2B7A-46A7-B0B5-DE530DBA71A8}" srcOrd="0" destOrd="0" presId="urn:microsoft.com/office/officeart/2005/8/layout/hierarchy5"/>
    <dgm:cxn modelId="{13E4683B-6616-48F0-B8D4-D6F9B81BEAAE}" type="presParOf" srcId="{E2608D9D-4961-4A68-9049-497FF49ECD81}" destId="{62EAD1F4-EDC3-4715-A848-81F7EADDD721}" srcOrd="1" destOrd="0" presId="urn:microsoft.com/office/officeart/2005/8/layout/hierarchy5"/>
    <dgm:cxn modelId="{8074327C-BE7A-41B8-A6C3-B0570CB6D8EA}" type="presParOf" srcId="{62EAD1F4-EDC3-4715-A848-81F7EADDD721}" destId="{0AD86839-185E-40CC-ADBD-A97159D07AE5}" srcOrd="0" destOrd="0" presId="urn:microsoft.com/office/officeart/2005/8/layout/hierarchy5"/>
    <dgm:cxn modelId="{2FE61A6C-A326-4F54-AE76-A50B5445DD53}" type="presParOf" srcId="{0AD86839-185E-40CC-ADBD-A97159D07AE5}" destId="{6318D446-5345-4B63-B573-15BA707F09D0}" srcOrd="0" destOrd="0" presId="urn:microsoft.com/office/officeart/2005/8/layout/hierarchy5"/>
    <dgm:cxn modelId="{88F1A018-6AD6-4351-8B80-BFA1F68277CC}" type="presParOf" srcId="{62EAD1F4-EDC3-4715-A848-81F7EADDD721}" destId="{3A045746-FE11-45FA-AD0B-CB7058E15780}" srcOrd="1" destOrd="0" presId="urn:microsoft.com/office/officeart/2005/8/layout/hierarchy5"/>
    <dgm:cxn modelId="{2CB27935-6797-43BC-B70C-36C015F04AE6}" type="presParOf" srcId="{3A045746-FE11-45FA-AD0B-CB7058E15780}" destId="{1A9B2784-A5EB-46BF-81E3-92E9F53794DE}" srcOrd="0" destOrd="0" presId="urn:microsoft.com/office/officeart/2005/8/layout/hierarchy5"/>
    <dgm:cxn modelId="{A0438CD9-BDE8-40CD-985B-2FC336BD7866}" type="presParOf" srcId="{3A045746-FE11-45FA-AD0B-CB7058E15780}" destId="{302913DE-D817-415B-9113-6FF71C86FD0C}" srcOrd="1" destOrd="0" presId="urn:microsoft.com/office/officeart/2005/8/layout/hierarchy5"/>
    <dgm:cxn modelId="{B93A7366-EB6D-4861-B85B-C31330005290}" type="presParOf" srcId="{302913DE-D817-415B-9113-6FF71C86FD0C}" destId="{DA9DC8C9-609C-458C-8555-D3FBC661E77E}" srcOrd="0" destOrd="0" presId="urn:microsoft.com/office/officeart/2005/8/layout/hierarchy5"/>
    <dgm:cxn modelId="{666EE4C1-58E5-4A90-972D-F23B558D7FE2}" type="presParOf" srcId="{DA9DC8C9-609C-458C-8555-D3FBC661E77E}" destId="{DEA5CDBD-A1E1-45AF-868C-476F06D43600}" srcOrd="0" destOrd="0" presId="urn:microsoft.com/office/officeart/2005/8/layout/hierarchy5"/>
    <dgm:cxn modelId="{11C60EA6-506D-40F3-8A3F-40D409BE81EF}" type="presParOf" srcId="{302913DE-D817-415B-9113-6FF71C86FD0C}" destId="{032E0270-4803-4C3E-9F45-BFC246D838A5}" srcOrd="1" destOrd="0" presId="urn:microsoft.com/office/officeart/2005/8/layout/hierarchy5"/>
    <dgm:cxn modelId="{9ADDF6BB-5FDC-4BC6-A890-6B70B1DE20FC}" type="presParOf" srcId="{032E0270-4803-4C3E-9F45-BFC246D838A5}" destId="{1A5D2C53-66A4-49FD-90E5-CEC26750C7CE}" srcOrd="0" destOrd="0" presId="urn:microsoft.com/office/officeart/2005/8/layout/hierarchy5"/>
    <dgm:cxn modelId="{601F8F0A-CCB7-4FF7-B0B7-5C700D8864FF}" type="presParOf" srcId="{032E0270-4803-4C3E-9F45-BFC246D838A5}" destId="{3181B3A5-B4B0-40F9-BD51-1799B9C52942}" srcOrd="1" destOrd="0" presId="urn:microsoft.com/office/officeart/2005/8/layout/hierarchy5"/>
    <dgm:cxn modelId="{D1446C52-C242-4E78-AD64-4F282F661BA5}" type="presParOf" srcId="{302913DE-D817-415B-9113-6FF71C86FD0C}" destId="{920BFCEF-BAAE-4B13-BF08-4B084881B9DF}" srcOrd="2" destOrd="0" presId="urn:microsoft.com/office/officeart/2005/8/layout/hierarchy5"/>
    <dgm:cxn modelId="{784A5792-DE16-4FE5-9A5E-CB08070F6E49}" type="presParOf" srcId="{920BFCEF-BAAE-4B13-BF08-4B084881B9DF}" destId="{9DEC65F1-F2E1-4C11-8348-04C5B8C5B96D}" srcOrd="0" destOrd="0" presId="urn:microsoft.com/office/officeart/2005/8/layout/hierarchy5"/>
    <dgm:cxn modelId="{EDD33AD6-ED66-4159-AD39-64AD80C8C7EA}" type="presParOf" srcId="{302913DE-D817-415B-9113-6FF71C86FD0C}" destId="{C852805E-67DD-4261-95D4-EFBA0E357700}" srcOrd="3" destOrd="0" presId="urn:microsoft.com/office/officeart/2005/8/layout/hierarchy5"/>
    <dgm:cxn modelId="{526D188D-5E79-4B75-BE68-12609A6D85FA}" type="presParOf" srcId="{C852805E-67DD-4261-95D4-EFBA0E357700}" destId="{C3299E98-CD5E-4FE8-9D98-4BE4BE2B3CE2}" srcOrd="0" destOrd="0" presId="urn:microsoft.com/office/officeart/2005/8/layout/hierarchy5"/>
    <dgm:cxn modelId="{B91449B0-389A-4905-B8D7-665950CF8154}" type="presParOf" srcId="{C852805E-67DD-4261-95D4-EFBA0E357700}" destId="{AC6145FA-6046-4FDA-B2CF-05FBD7542F25}" srcOrd="1" destOrd="0" presId="urn:microsoft.com/office/officeart/2005/8/layout/hierarchy5"/>
    <dgm:cxn modelId="{B18C7B66-1E79-45F5-AD11-68DB009DD53D}" type="presParOf" srcId="{62EAD1F4-EDC3-4715-A848-81F7EADDD721}" destId="{664E170D-3A8F-4539-B8D1-613ACC0EA027}" srcOrd="2" destOrd="0" presId="urn:microsoft.com/office/officeart/2005/8/layout/hierarchy5"/>
    <dgm:cxn modelId="{74966C00-FE3B-47F4-912B-876BEA837B53}" type="presParOf" srcId="{664E170D-3A8F-4539-B8D1-613ACC0EA027}" destId="{677C23E1-3A9F-4458-A554-C8067B694410}" srcOrd="0" destOrd="0" presId="urn:microsoft.com/office/officeart/2005/8/layout/hierarchy5"/>
    <dgm:cxn modelId="{481BFFBA-91FE-45B2-ADB4-E0DFCECF39ED}" type="presParOf" srcId="{62EAD1F4-EDC3-4715-A848-81F7EADDD721}" destId="{83B156C6-EC78-4BB4-A6C7-77DFDE7B3B36}" srcOrd="3" destOrd="0" presId="urn:microsoft.com/office/officeart/2005/8/layout/hierarchy5"/>
    <dgm:cxn modelId="{B2FDD607-D162-4B62-B914-A9F8E87498DA}" type="presParOf" srcId="{83B156C6-EC78-4BB4-A6C7-77DFDE7B3B36}" destId="{E53D7BB0-485C-4B41-8915-4A5A29FB2A1E}" srcOrd="0" destOrd="0" presId="urn:microsoft.com/office/officeart/2005/8/layout/hierarchy5"/>
    <dgm:cxn modelId="{788F228A-A2FE-49E6-B3C3-292BE5399017}" type="presParOf" srcId="{83B156C6-EC78-4BB4-A6C7-77DFDE7B3B36}" destId="{3186DC35-8E1B-4627-BB32-E9013095DB51}" srcOrd="1" destOrd="0" presId="urn:microsoft.com/office/officeart/2005/8/layout/hierarchy5"/>
    <dgm:cxn modelId="{B08B5E87-A587-498D-A179-E879797A7CBB}" type="presParOf" srcId="{3186DC35-8E1B-4627-BB32-E9013095DB51}" destId="{D143F280-6335-4F3F-B76C-F92CF0A1E63A}" srcOrd="0" destOrd="0" presId="urn:microsoft.com/office/officeart/2005/8/layout/hierarchy5"/>
    <dgm:cxn modelId="{0B10F8D7-8126-4E76-BA74-E37551FB1C1C}" type="presParOf" srcId="{D143F280-6335-4F3F-B76C-F92CF0A1E63A}" destId="{5ED85C91-D2EC-4B26-9D8A-0212981D5C52}" srcOrd="0" destOrd="0" presId="urn:microsoft.com/office/officeart/2005/8/layout/hierarchy5"/>
    <dgm:cxn modelId="{7918DCE0-962D-4CC3-BC54-EC468759CC75}" type="presParOf" srcId="{3186DC35-8E1B-4627-BB32-E9013095DB51}" destId="{98205433-07FF-43F2-8CEB-91C4DDADADA6}" srcOrd="1" destOrd="0" presId="urn:microsoft.com/office/officeart/2005/8/layout/hierarchy5"/>
    <dgm:cxn modelId="{6CB8DFCF-F6B5-4B33-BD3C-762CA9C616DB}" type="presParOf" srcId="{98205433-07FF-43F2-8CEB-91C4DDADADA6}" destId="{A072D6BA-E2B0-4A6B-930F-FE4B70A197B2}" srcOrd="0" destOrd="0" presId="urn:microsoft.com/office/officeart/2005/8/layout/hierarchy5"/>
    <dgm:cxn modelId="{3889A8BD-9E55-4D24-A488-8D824E41B683}" type="presParOf" srcId="{98205433-07FF-43F2-8CEB-91C4DDADADA6}" destId="{57D9CEFA-C3CE-48BB-A82D-842AAE6B4021}" srcOrd="1" destOrd="0" presId="urn:microsoft.com/office/officeart/2005/8/layout/hierarchy5"/>
    <dgm:cxn modelId="{D4F697B1-B30A-425B-A5C6-8873B4B577F3}" type="presParOf" srcId="{62EAD1F4-EDC3-4715-A848-81F7EADDD721}" destId="{58909C4D-928E-4E8C-A776-52600C815F08}" srcOrd="4" destOrd="0" presId="urn:microsoft.com/office/officeart/2005/8/layout/hierarchy5"/>
    <dgm:cxn modelId="{D7A912FC-8B41-4B7D-90AC-25E7057FBE69}" type="presParOf" srcId="{58909C4D-928E-4E8C-A776-52600C815F08}" destId="{F5A9ED9C-5707-4BC5-92C7-08369C741A0C}" srcOrd="0" destOrd="0" presId="urn:microsoft.com/office/officeart/2005/8/layout/hierarchy5"/>
    <dgm:cxn modelId="{C35C2442-5767-41CB-8F2C-39BBC5368D38}" type="presParOf" srcId="{62EAD1F4-EDC3-4715-A848-81F7EADDD721}" destId="{A5A1231D-D313-4877-9E5D-4DAD72E05B9C}" srcOrd="5" destOrd="0" presId="urn:microsoft.com/office/officeart/2005/8/layout/hierarchy5"/>
    <dgm:cxn modelId="{C009BD48-25E6-4527-A06A-50E88C0B4AA3}" type="presParOf" srcId="{A5A1231D-D313-4877-9E5D-4DAD72E05B9C}" destId="{E9E3D0FB-D178-4242-9FDC-BCD250D65538}" srcOrd="0" destOrd="0" presId="urn:microsoft.com/office/officeart/2005/8/layout/hierarchy5"/>
    <dgm:cxn modelId="{AD3E03DB-2A39-4426-A8BF-4B6094E55C48}" type="presParOf" srcId="{A5A1231D-D313-4877-9E5D-4DAD72E05B9C}" destId="{F0E5DD95-7528-40A2-A3BA-0A0D3E0C372D}" srcOrd="1" destOrd="0" presId="urn:microsoft.com/office/officeart/2005/8/layout/hierarchy5"/>
    <dgm:cxn modelId="{0256AC70-D854-4D66-B117-5FB71B986575}" type="presParOf" srcId="{363B3A8D-5B37-4FB2-9327-79BFF8EF0B2A}" destId="{17E79FAD-5869-4EA0-BD46-6C332644AFDB}" srcOrd="1" destOrd="0" presId="urn:microsoft.com/office/officeart/2005/8/layout/hierarchy5"/>
    <dgm:cxn modelId="{31E7140D-EB72-4C5A-B01C-39E865E47E18}" type="presParOf" srcId="{17E79FAD-5869-4EA0-BD46-6C332644AFDB}" destId="{7E9D71D7-0E7E-401C-9510-8D8942973993}" srcOrd="0" destOrd="0" presId="urn:microsoft.com/office/officeart/2005/8/layout/hierarchy5"/>
    <dgm:cxn modelId="{C8D44689-E725-4B9D-ACF7-D658C04721E3}" type="presParOf" srcId="{7E9D71D7-0E7E-401C-9510-8D8942973993}" destId="{8592879F-C37F-4BF0-B815-F3FBFDFCEED0}" srcOrd="0" destOrd="0" presId="urn:microsoft.com/office/officeart/2005/8/layout/hierarchy5"/>
    <dgm:cxn modelId="{298D4A0B-CA7A-4048-93B1-1EB4986B0371}" type="presParOf" srcId="{7E9D71D7-0E7E-401C-9510-8D8942973993}" destId="{E8E542DE-7BC5-4001-92D1-747F0601DB03}" srcOrd="1" destOrd="0" presId="urn:microsoft.com/office/officeart/2005/8/layout/hierarchy5"/>
    <dgm:cxn modelId="{A0672358-FC38-440C-A02D-3D7AA8ACC219}" type="presParOf" srcId="{17E79FAD-5869-4EA0-BD46-6C332644AFDB}" destId="{270D717B-FE1E-4823-BDF7-035563DCC6F8}" srcOrd="1" destOrd="0" presId="urn:microsoft.com/office/officeart/2005/8/layout/hierarchy5"/>
    <dgm:cxn modelId="{828D403C-A31F-470E-AF0F-D3208EFF4A1F}" type="presParOf" srcId="{270D717B-FE1E-4823-BDF7-035563DCC6F8}" destId="{47D5729E-0572-477F-9DDC-EDF040505512}" srcOrd="0" destOrd="0" presId="urn:microsoft.com/office/officeart/2005/8/layout/hierarchy5"/>
    <dgm:cxn modelId="{0898B4DB-AD15-4533-8ACB-16FCB008AF87}" type="presParOf" srcId="{17E79FAD-5869-4EA0-BD46-6C332644AFDB}" destId="{9B53F0CC-407C-43C7-A63B-8B88E522A3D7}" srcOrd="2" destOrd="0" presId="urn:microsoft.com/office/officeart/2005/8/layout/hierarchy5"/>
    <dgm:cxn modelId="{02CE95A8-5E54-4776-93F0-C752C87F182E}" type="presParOf" srcId="{9B53F0CC-407C-43C7-A63B-8B88E522A3D7}" destId="{38A01719-A6B1-4B87-8DD7-9B79C3FB76F5}" srcOrd="0" destOrd="0" presId="urn:microsoft.com/office/officeart/2005/8/layout/hierarchy5"/>
    <dgm:cxn modelId="{9F6866D9-913A-4370-8FF8-F6874E1029A1}" type="presParOf" srcId="{9B53F0CC-407C-43C7-A63B-8B88E522A3D7}" destId="{EDAC74AD-908C-4B8D-8533-B9ED12F9A540}" srcOrd="1" destOrd="0" presId="urn:microsoft.com/office/officeart/2005/8/layout/hierarchy5"/>
    <dgm:cxn modelId="{9E7B98F1-1052-428C-ADB1-85AFE4BBB5F5}" type="presParOf" srcId="{17E79FAD-5869-4EA0-BD46-6C332644AFDB}" destId="{3FE57071-9309-46DA-9E08-B9AA2A26959E}" srcOrd="3" destOrd="0" presId="urn:microsoft.com/office/officeart/2005/8/layout/hierarchy5"/>
    <dgm:cxn modelId="{41CC183C-90FF-47FB-8C2F-7F884F19AE54}" type="presParOf" srcId="{3FE57071-9309-46DA-9E08-B9AA2A26959E}" destId="{EB66640E-DA82-491B-8558-A31160A62D96}" srcOrd="0" destOrd="0" presId="urn:microsoft.com/office/officeart/2005/8/layout/hierarchy5"/>
    <dgm:cxn modelId="{0F7D2EF0-5405-4D61-8136-2D12A11FC029}" type="presParOf" srcId="{17E79FAD-5869-4EA0-BD46-6C332644AFDB}" destId="{272E7998-9F64-491C-A8F6-FCFE3BEC14AC}" srcOrd="4" destOrd="0" presId="urn:microsoft.com/office/officeart/2005/8/layout/hierarchy5"/>
    <dgm:cxn modelId="{F2AC619E-E7F3-4C55-81DE-7E05DB0277A2}" type="presParOf" srcId="{272E7998-9F64-491C-A8F6-FCFE3BEC14AC}" destId="{3718B2A0-41B9-4E89-9B18-955A9004F428}" srcOrd="0" destOrd="0" presId="urn:microsoft.com/office/officeart/2005/8/layout/hierarchy5"/>
    <dgm:cxn modelId="{537FDC18-C8E2-4333-8700-8DE9686060FE}" type="presParOf" srcId="{272E7998-9F64-491C-A8F6-FCFE3BEC14AC}" destId="{9BCFF353-E11B-47D4-99DC-18B346C673DC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94B075-ED38-4FFB-A0A8-AAB3A530DA93}" type="doc">
      <dgm:prSet loTypeId="urn:microsoft.com/office/officeart/2005/8/layout/hierarchy4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EAB61759-FE51-4845-9FEF-2868AE045A13}">
      <dgm:prSet phldrT="[Texto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1.2 PERSPECTIVAS SOBRE LOS SISTEMAS DE INFORMACIÓN</a:t>
          </a:r>
          <a:endParaRPr lang="es-MX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6077D5-5F6C-431E-8815-34BA1FAB4F58}" type="parTrans" cxnId="{325EA86A-1BFA-4343-A5BB-B173DFFA978B}">
      <dgm:prSet/>
      <dgm:spPr/>
      <dgm:t>
        <a:bodyPr/>
        <a:lstStyle/>
        <a:p>
          <a:endParaRPr lang="es-MX"/>
        </a:p>
      </dgm:t>
    </dgm:pt>
    <dgm:pt modelId="{977CA55B-0058-481F-AC0F-38CA49F58D91}" type="sibTrans" cxnId="{325EA86A-1BFA-4343-A5BB-B173DFFA978B}">
      <dgm:prSet/>
      <dgm:spPr/>
      <dgm:t>
        <a:bodyPr/>
        <a:lstStyle/>
        <a:p>
          <a:endParaRPr lang="es-MX"/>
        </a:p>
      </dgm:t>
    </dgm:pt>
    <dgm:pt modelId="{E8480188-C01A-406F-A14A-D4B9ADECCF7C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¿Qué es un sistema de información? </a:t>
          </a:r>
        </a:p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Conjuntos de componentes interrelacionados que recolectan, procesa, almacenan y distribuyen información para apoyar los procesos de toma de decisiones y de control en una organización</a:t>
          </a:r>
          <a:r>
            <a:rPr lang="es-MX" dirty="0" smtClean="0"/>
            <a:t>.</a:t>
          </a:r>
          <a:endParaRPr lang="es-MX" dirty="0"/>
        </a:p>
      </dgm:t>
    </dgm:pt>
    <dgm:pt modelId="{4C9D0C18-557D-45A2-87C4-03F18E01C5AA}" type="parTrans" cxnId="{504DA80C-A138-40B5-827A-A1795D1319D0}">
      <dgm:prSet/>
      <dgm:spPr/>
      <dgm:t>
        <a:bodyPr/>
        <a:lstStyle/>
        <a:p>
          <a:endParaRPr lang="es-MX"/>
        </a:p>
      </dgm:t>
    </dgm:pt>
    <dgm:pt modelId="{D31F98AB-AA59-4A7D-B65F-8630EF9B8085}" type="sibTrans" cxnId="{504DA80C-A138-40B5-827A-A1795D1319D0}">
      <dgm:prSet/>
      <dgm:spPr/>
      <dgm:t>
        <a:bodyPr/>
        <a:lstStyle/>
        <a:p>
          <a:endParaRPr lang="es-MX"/>
        </a:p>
      </dgm:t>
    </dgm:pt>
    <dgm:pt modelId="{6E73250B-C4B3-44E3-ABA5-2846C9B2C2D9}">
      <dgm:prSet phldrT="[Texto]"/>
      <dgm:spPr/>
      <dgm:t>
        <a:bodyPr/>
        <a:lstStyle/>
        <a:p>
          <a:r>
            <a:rPr lang="es-MX" b="1" dirty="0" smtClean="0"/>
            <a:t>1. Entrada: </a:t>
          </a:r>
        </a:p>
        <a:p>
          <a:r>
            <a:rPr lang="es-MX" b="1" dirty="0" smtClean="0"/>
            <a:t>Captura o recolecta datos en crudo desde el interior de la organización o a través de su entorno externo.</a:t>
          </a:r>
          <a:endParaRPr lang="es-MX" b="1" dirty="0"/>
        </a:p>
      </dgm:t>
    </dgm:pt>
    <dgm:pt modelId="{7E3388D1-1F87-436D-BA88-F43C4459EB86}" type="parTrans" cxnId="{B389B2A3-F612-41C7-B3B5-55E137C1F8AD}">
      <dgm:prSet/>
      <dgm:spPr/>
      <dgm:t>
        <a:bodyPr/>
        <a:lstStyle/>
        <a:p>
          <a:endParaRPr lang="es-MX"/>
        </a:p>
      </dgm:t>
    </dgm:pt>
    <dgm:pt modelId="{2382A033-1F92-43C5-A59E-1F268962E003}" type="sibTrans" cxnId="{B389B2A3-F612-41C7-B3B5-55E137C1F8AD}">
      <dgm:prSet/>
      <dgm:spPr/>
      <dgm:t>
        <a:bodyPr/>
        <a:lstStyle/>
        <a:p>
          <a:endParaRPr lang="es-MX"/>
        </a:p>
      </dgm:t>
    </dgm:pt>
    <dgm:pt modelId="{CCC996AD-EF9D-41C8-A3C0-C29A3E44E4F0}">
      <dgm:prSet phldrT="[Texto]"/>
      <dgm:spPr/>
      <dgm:t>
        <a:bodyPr/>
        <a:lstStyle/>
        <a:p>
          <a:r>
            <a:rPr lang="es-MX" dirty="0" smtClean="0"/>
            <a:t>2</a:t>
          </a:r>
          <a:r>
            <a:rPr lang="es-MX" b="1" dirty="0" smtClean="0"/>
            <a:t>. Procesamiento: Convierte esta entrada en bruto en un formato significativo (valores</a:t>
          </a:r>
          <a:r>
            <a:rPr lang="es-MX" dirty="0" smtClean="0"/>
            <a:t>).</a:t>
          </a:r>
          <a:endParaRPr lang="es-MX" dirty="0"/>
        </a:p>
      </dgm:t>
    </dgm:pt>
    <dgm:pt modelId="{AD21E1BE-EE8C-49AD-9EF6-168529052BEE}" type="parTrans" cxnId="{FDF3E664-6192-4558-AA48-84718F2CEE21}">
      <dgm:prSet/>
      <dgm:spPr/>
      <dgm:t>
        <a:bodyPr/>
        <a:lstStyle/>
        <a:p>
          <a:endParaRPr lang="es-MX"/>
        </a:p>
      </dgm:t>
    </dgm:pt>
    <dgm:pt modelId="{DADEA95E-D8D5-4DBB-8DB7-069DE202C3EA}" type="sibTrans" cxnId="{FDF3E664-6192-4558-AA48-84718F2CEE21}">
      <dgm:prSet/>
      <dgm:spPr/>
      <dgm:t>
        <a:bodyPr/>
        <a:lstStyle/>
        <a:p>
          <a:endParaRPr lang="es-MX"/>
        </a:p>
      </dgm:t>
    </dgm:pt>
    <dgm:pt modelId="{FA5D73D2-CD32-49C7-AB7A-AD6601E920CC}">
      <dgm:prSet phldrT="[Texto]"/>
      <dgm:spPr/>
      <dgm:t>
        <a:bodyPr/>
        <a:lstStyle/>
        <a:p>
          <a:r>
            <a:rPr lang="es-MX" b="1" dirty="0" smtClean="0"/>
            <a:t>Tres actividades dentro de un Sistema de Información.</a:t>
          </a:r>
          <a:endParaRPr lang="es-MX" b="1" dirty="0"/>
        </a:p>
      </dgm:t>
    </dgm:pt>
    <dgm:pt modelId="{4A8EDD7E-3F86-4DD5-845C-096FA0029BAD}" type="parTrans" cxnId="{AF6754A0-2E51-4409-94A1-F380C680D13C}">
      <dgm:prSet/>
      <dgm:spPr/>
      <dgm:t>
        <a:bodyPr/>
        <a:lstStyle/>
        <a:p>
          <a:endParaRPr lang="es-MX"/>
        </a:p>
      </dgm:t>
    </dgm:pt>
    <dgm:pt modelId="{D942A0A4-A84D-47B0-A7E9-44FE41941A35}" type="sibTrans" cxnId="{AF6754A0-2E51-4409-94A1-F380C680D13C}">
      <dgm:prSet/>
      <dgm:spPr/>
      <dgm:t>
        <a:bodyPr/>
        <a:lstStyle/>
        <a:p>
          <a:endParaRPr lang="es-MX"/>
        </a:p>
      </dgm:t>
    </dgm:pt>
    <dgm:pt modelId="{0ABA8B16-4D61-4494-B73A-B0CD9B109418}">
      <dgm:prSet phldrT="[Texto]"/>
      <dgm:spPr/>
      <dgm:t>
        <a:bodyPr/>
        <a:lstStyle/>
        <a:p>
          <a:r>
            <a:rPr lang="es-MX" b="1" dirty="0" smtClean="0"/>
            <a:t>3. Salida: </a:t>
          </a:r>
        </a:p>
        <a:p>
          <a:r>
            <a:rPr lang="es-MX" b="1" dirty="0" smtClean="0"/>
            <a:t>Transfiere la información procesada a las personas que harán uso de ella, o a las actividades para las que se utilizará.</a:t>
          </a:r>
          <a:endParaRPr lang="es-MX" b="1" dirty="0"/>
        </a:p>
      </dgm:t>
    </dgm:pt>
    <dgm:pt modelId="{DB0F7E24-17DB-4FEA-9A4C-2C8FBC1120F0}" type="parTrans" cxnId="{AA234F1F-8AC9-4A92-BA54-B7DA86DD9BF5}">
      <dgm:prSet/>
      <dgm:spPr/>
      <dgm:t>
        <a:bodyPr/>
        <a:lstStyle/>
        <a:p>
          <a:endParaRPr lang="es-MX"/>
        </a:p>
      </dgm:t>
    </dgm:pt>
    <dgm:pt modelId="{33AA14EE-98D5-4491-83DF-5943E5C0D751}" type="sibTrans" cxnId="{AA234F1F-8AC9-4A92-BA54-B7DA86DD9BF5}">
      <dgm:prSet/>
      <dgm:spPr/>
      <dgm:t>
        <a:bodyPr/>
        <a:lstStyle/>
        <a:p>
          <a:endParaRPr lang="es-MX"/>
        </a:p>
      </dgm:t>
    </dgm:pt>
    <dgm:pt modelId="{ACB07089-395C-4B91-871D-1F90ECEB69F4}" type="pres">
      <dgm:prSet presAssocID="{E794B075-ED38-4FFB-A0A8-AAB3A530DA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A77B14B3-2E4D-4C96-9B3C-B2C0738CC6C8}" type="pres">
      <dgm:prSet presAssocID="{EAB61759-FE51-4845-9FEF-2868AE045A13}" presName="vertOne" presStyleCnt="0"/>
      <dgm:spPr/>
      <dgm:t>
        <a:bodyPr/>
        <a:lstStyle/>
        <a:p>
          <a:endParaRPr lang="es-MX"/>
        </a:p>
      </dgm:t>
    </dgm:pt>
    <dgm:pt modelId="{E916B035-3FAB-46C4-9F2E-D56C08990179}" type="pres">
      <dgm:prSet presAssocID="{EAB61759-FE51-4845-9FEF-2868AE045A1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EB1BA68D-0ECF-4608-8F0C-E3314142EB54}" type="pres">
      <dgm:prSet presAssocID="{EAB61759-FE51-4845-9FEF-2868AE045A13}" presName="parTransOne" presStyleCnt="0"/>
      <dgm:spPr/>
      <dgm:t>
        <a:bodyPr/>
        <a:lstStyle/>
        <a:p>
          <a:endParaRPr lang="es-MX"/>
        </a:p>
      </dgm:t>
    </dgm:pt>
    <dgm:pt modelId="{E8AF9962-B1FB-45B9-B5FD-FCDEBC634F68}" type="pres">
      <dgm:prSet presAssocID="{EAB61759-FE51-4845-9FEF-2868AE045A13}" presName="horzOne" presStyleCnt="0"/>
      <dgm:spPr/>
      <dgm:t>
        <a:bodyPr/>
        <a:lstStyle/>
        <a:p>
          <a:endParaRPr lang="es-MX"/>
        </a:p>
      </dgm:t>
    </dgm:pt>
    <dgm:pt modelId="{496924AA-4E02-460B-ABEE-37F1CFD5ED5A}" type="pres">
      <dgm:prSet presAssocID="{E8480188-C01A-406F-A14A-D4B9ADECCF7C}" presName="vertTwo" presStyleCnt="0"/>
      <dgm:spPr/>
      <dgm:t>
        <a:bodyPr/>
        <a:lstStyle/>
        <a:p>
          <a:endParaRPr lang="es-MX"/>
        </a:p>
      </dgm:t>
    </dgm:pt>
    <dgm:pt modelId="{8997B3C2-9B69-49B5-BDEE-5B3540B47FFA}" type="pres">
      <dgm:prSet presAssocID="{E8480188-C01A-406F-A14A-D4B9ADECCF7C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7D70AC30-7BD7-480E-AEE0-12F1910C8EC5}" type="pres">
      <dgm:prSet presAssocID="{E8480188-C01A-406F-A14A-D4B9ADECCF7C}" presName="parTransTwo" presStyleCnt="0"/>
      <dgm:spPr/>
      <dgm:t>
        <a:bodyPr/>
        <a:lstStyle/>
        <a:p>
          <a:endParaRPr lang="es-MX"/>
        </a:p>
      </dgm:t>
    </dgm:pt>
    <dgm:pt modelId="{96B6378A-719F-4B0A-BED8-427E47433319}" type="pres">
      <dgm:prSet presAssocID="{E8480188-C01A-406F-A14A-D4B9ADECCF7C}" presName="horzTwo" presStyleCnt="0"/>
      <dgm:spPr/>
      <dgm:t>
        <a:bodyPr/>
        <a:lstStyle/>
        <a:p>
          <a:endParaRPr lang="es-MX"/>
        </a:p>
      </dgm:t>
    </dgm:pt>
    <dgm:pt modelId="{94CC61B1-5E65-428F-A340-1D3D2BD83451}" type="pres">
      <dgm:prSet presAssocID="{6E73250B-C4B3-44E3-ABA5-2846C9B2C2D9}" presName="vertThree" presStyleCnt="0"/>
      <dgm:spPr/>
      <dgm:t>
        <a:bodyPr/>
        <a:lstStyle/>
        <a:p>
          <a:endParaRPr lang="es-MX"/>
        </a:p>
      </dgm:t>
    </dgm:pt>
    <dgm:pt modelId="{8EAACC74-B4A2-4AB4-845A-ED605122C3D8}" type="pres">
      <dgm:prSet presAssocID="{6E73250B-C4B3-44E3-ABA5-2846C9B2C2D9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7E1F7F0-1CD9-4FFF-BD5C-8BCC2C710EB8}" type="pres">
      <dgm:prSet presAssocID="{6E73250B-C4B3-44E3-ABA5-2846C9B2C2D9}" presName="horzThree" presStyleCnt="0"/>
      <dgm:spPr/>
      <dgm:t>
        <a:bodyPr/>
        <a:lstStyle/>
        <a:p>
          <a:endParaRPr lang="es-MX"/>
        </a:p>
      </dgm:t>
    </dgm:pt>
    <dgm:pt modelId="{2871820E-9D17-472C-8476-717E1D7EE4B9}" type="pres">
      <dgm:prSet presAssocID="{2382A033-1F92-43C5-A59E-1F268962E003}" presName="sibSpaceThree" presStyleCnt="0"/>
      <dgm:spPr/>
      <dgm:t>
        <a:bodyPr/>
        <a:lstStyle/>
        <a:p>
          <a:endParaRPr lang="es-MX"/>
        </a:p>
      </dgm:t>
    </dgm:pt>
    <dgm:pt modelId="{5C48E535-7AED-4823-8847-58654BD2D206}" type="pres">
      <dgm:prSet presAssocID="{CCC996AD-EF9D-41C8-A3C0-C29A3E44E4F0}" presName="vertThree" presStyleCnt="0"/>
      <dgm:spPr/>
      <dgm:t>
        <a:bodyPr/>
        <a:lstStyle/>
        <a:p>
          <a:endParaRPr lang="es-MX"/>
        </a:p>
      </dgm:t>
    </dgm:pt>
    <dgm:pt modelId="{D12F67FA-E43A-42D5-94E7-DBDFBF2F6C87}" type="pres">
      <dgm:prSet presAssocID="{CCC996AD-EF9D-41C8-A3C0-C29A3E44E4F0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A3A807F-1E04-471A-AC5C-541F46694220}" type="pres">
      <dgm:prSet presAssocID="{CCC996AD-EF9D-41C8-A3C0-C29A3E44E4F0}" presName="horzThree" presStyleCnt="0"/>
      <dgm:spPr/>
      <dgm:t>
        <a:bodyPr/>
        <a:lstStyle/>
        <a:p>
          <a:endParaRPr lang="es-MX"/>
        </a:p>
      </dgm:t>
    </dgm:pt>
    <dgm:pt modelId="{5C5CE4F8-2779-4251-A80A-7D9B73C5EA3C}" type="pres">
      <dgm:prSet presAssocID="{D31F98AB-AA59-4A7D-B65F-8630EF9B8085}" presName="sibSpaceTwo" presStyleCnt="0"/>
      <dgm:spPr/>
      <dgm:t>
        <a:bodyPr/>
        <a:lstStyle/>
        <a:p>
          <a:endParaRPr lang="es-MX"/>
        </a:p>
      </dgm:t>
    </dgm:pt>
    <dgm:pt modelId="{99F62EFF-349C-454B-88EE-E567B395E5AE}" type="pres">
      <dgm:prSet presAssocID="{FA5D73D2-CD32-49C7-AB7A-AD6601E920CC}" presName="vertTwo" presStyleCnt="0"/>
      <dgm:spPr/>
      <dgm:t>
        <a:bodyPr/>
        <a:lstStyle/>
        <a:p>
          <a:endParaRPr lang="es-MX"/>
        </a:p>
      </dgm:t>
    </dgm:pt>
    <dgm:pt modelId="{0FBD5362-EA26-45E6-A2A5-2422E42C3315}" type="pres">
      <dgm:prSet presAssocID="{FA5D73D2-CD32-49C7-AB7A-AD6601E920CC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847E789-E793-4683-993D-4396FA1CAE54}" type="pres">
      <dgm:prSet presAssocID="{FA5D73D2-CD32-49C7-AB7A-AD6601E920CC}" presName="parTransTwo" presStyleCnt="0"/>
      <dgm:spPr/>
      <dgm:t>
        <a:bodyPr/>
        <a:lstStyle/>
        <a:p>
          <a:endParaRPr lang="es-MX"/>
        </a:p>
      </dgm:t>
    </dgm:pt>
    <dgm:pt modelId="{D7E86012-D301-4935-9A25-DDBC1319E86D}" type="pres">
      <dgm:prSet presAssocID="{FA5D73D2-CD32-49C7-AB7A-AD6601E920CC}" presName="horzTwo" presStyleCnt="0"/>
      <dgm:spPr/>
      <dgm:t>
        <a:bodyPr/>
        <a:lstStyle/>
        <a:p>
          <a:endParaRPr lang="es-MX"/>
        </a:p>
      </dgm:t>
    </dgm:pt>
    <dgm:pt modelId="{C4C86F16-ADF0-4E5E-9D65-8A633C77AB44}" type="pres">
      <dgm:prSet presAssocID="{0ABA8B16-4D61-4494-B73A-B0CD9B109418}" presName="vertThree" presStyleCnt="0"/>
      <dgm:spPr/>
      <dgm:t>
        <a:bodyPr/>
        <a:lstStyle/>
        <a:p>
          <a:endParaRPr lang="es-MX"/>
        </a:p>
      </dgm:t>
    </dgm:pt>
    <dgm:pt modelId="{596A096D-69A7-4DAA-AA41-AB6E0A09B2E4}" type="pres">
      <dgm:prSet presAssocID="{0ABA8B16-4D61-4494-B73A-B0CD9B109418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260B94C-B580-4D07-B5A3-EF51574D3336}" type="pres">
      <dgm:prSet presAssocID="{0ABA8B16-4D61-4494-B73A-B0CD9B109418}" presName="horzThree" presStyleCnt="0"/>
      <dgm:spPr/>
      <dgm:t>
        <a:bodyPr/>
        <a:lstStyle/>
        <a:p>
          <a:endParaRPr lang="es-MX"/>
        </a:p>
      </dgm:t>
    </dgm:pt>
  </dgm:ptLst>
  <dgm:cxnLst>
    <dgm:cxn modelId="{9D9ADF49-502B-40CD-8102-08148D5DE530}" type="presOf" srcId="{EAB61759-FE51-4845-9FEF-2868AE045A13}" destId="{E916B035-3FAB-46C4-9F2E-D56C08990179}" srcOrd="0" destOrd="0" presId="urn:microsoft.com/office/officeart/2005/8/layout/hierarchy4"/>
    <dgm:cxn modelId="{504DA80C-A138-40B5-827A-A1795D1319D0}" srcId="{EAB61759-FE51-4845-9FEF-2868AE045A13}" destId="{E8480188-C01A-406F-A14A-D4B9ADECCF7C}" srcOrd="0" destOrd="0" parTransId="{4C9D0C18-557D-45A2-87C4-03F18E01C5AA}" sibTransId="{D31F98AB-AA59-4A7D-B65F-8630EF9B8085}"/>
    <dgm:cxn modelId="{FE63FD7C-B4DA-4555-960B-CC0DFB763045}" type="presOf" srcId="{0ABA8B16-4D61-4494-B73A-B0CD9B109418}" destId="{596A096D-69A7-4DAA-AA41-AB6E0A09B2E4}" srcOrd="0" destOrd="0" presId="urn:microsoft.com/office/officeart/2005/8/layout/hierarchy4"/>
    <dgm:cxn modelId="{325EA86A-1BFA-4343-A5BB-B173DFFA978B}" srcId="{E794B075-ED38-4FFB-A0A8-AAB3A530DA93}" destId="{EAB61759-FE51-4845-9FEF-2868AE045A13}" srcOrd="0" destOrd="0" parTransId="{0A6077D5-5F6C-431E-8815-34BA1FAB4F58}" sibTransId="{977CA55B-0058-481F-AC0F-38CA49F58D91}"/>
    <dgm:cxn modelId="{B389B2A3-F612-41C7-B3B5-55E137C1F8AD}" srcId="{E8480188-C01A-406F-A14A-D4B9ADECCF7C}" destId="{6E73250B-C4B3-44E3-ABA5-2846C9B2C2D9}" srcOrd="0" destOrd="0" parTransId="{7E3388D1-1F87-436D-BA88-F43C4459EB86}" sibTransId="{2382A033-1F92-43C5-A59E-1F268962E003}"/>
    <dgm:cxn modelId="{F2575501-2C47-4C6E-BBAA-10A51A2DB78B}" type="presOf" srcId="{6E73250B-C4B3-44E3-ABA5-2846C9B2C2D9}" destId="{8EAACC74-B4A2-4AB4-845A-ED605122C3D8}" srcOrd="0" destOrd="0" presId="urn:microsoft.com/office/officeart/2005/8/layout/hierarchy4"/>
    <dgm:cxn modelId="{68021B8E-ABE2-40FE-8EB7-8039FAE40802}" type="presOf" srcId="{E8480188-C01A-406F-A14A-D4B9ADECCF7C}" destId="{8997B3C2-9B69-49B5-BDEE-5B3540B47FFA}" srcOrd="0" destOrd="0" presId="urn:microsoft.com/office/officeart/2005/8/layout/hierarchy4"/>
    <dgm:cxn modelId="{28EDAC04-0A00-48BB-8733-8C2D40E41C19}" type="presOf" srcId="{FA5D73D2-CD32-49C7-AB7A-AD6601E920CC}" destId="{0FBD5362-EA26-45E6-A2A5-2422E42C3315}" srcOrd="0" destOrd="0" presId="urn:microsoft.com/office/officeart/2005/8/layout/hierarchy4"/>
    <dgm:cxn modelId="{AA234F1F-8AC9-4A92-BA54-B7DA86DD9BF5}" srcId="{FA5D73D2-CD32-49C7-AB7A-AD6601E920CC}" destId="{0ABA8B16-4D61-4494-B73A-B0CD9B109418}" srcOrd="0" destOrd="0" parTransId="{DB0F7E24-17DB-4FEA-9A4C-2C8FBC1120F0}" sibTransId="{33AA14EE-98D5-4491-83DF-5943E5C0D751}"/>
    <dgm:cxn modelId="{20AADF61-924D-4058-BF6E-F745EEADA26F}" type="presOf" srcId="{E794B075-ED38-4FFB-A0A8-AAB3A530DA93}" destId="{ACB07089-395C-4B91-871D-1F90ECEB69F4}" srcOrd="0" destOrd="0" presId="urn:microsoft.com/office/officeart/2005/8/layout/hierarchy4"/>
    <dgm:cxn modelId="{AF6754A0-2E51-4409-94A1-F380C680D13C}" srcId="{EAB61759-FE51-4845-9FEF-2868AE045A13}" destId="{FA5D73D2-CD32-49C7-AB7A-AD6601E920CC}" srcOrd="1" destOrd="0" parTransId="{4A8EDD7E-3F86-4DD5-845C-096FA0029BAD}" sibTransId="{D942A0A4-A84D-47B0-A7E9-44FE41941A35}"/>
    <dgm:cxn modelId="{FDF3E664-6192-4558-AA48-84718F2CEE21}" srcId="{E8480188-C01A-406F-A14A-D4B9ADECCF7C}" destId="{CCC996AD-EF9D-41C8-A3C0-C29A3E44E4F0}" srcOrd="1" destOrd="0" parTransId="{AD21E1BE-EE8C-49AD-9EF6-168529052BEE}" sibTransId="{DADEA95E-D8D5-4DBB-8DB7-069DE202C3EA}"/>
    <dgm:cxn modelId="{F56DF99A-10E3-4DEF-9CF2-97B533F9E268}" type="presOf" srcId="{CCC996AD-EF9D-41C8-A3C0-C29A3E44E4F0}" destId="{D12F67FA-E43A-42D5-94E7-DBDFBF2F6C87}" srcOrd="0" destOrd="0" presId="urn:microsoft.com/office/officeart/2005/8/layout/hierarchy4"/>
    <dgm:cxn modelId="{80D3D22E-C89C-4054-BAD9-EF13F8A1C26A}" type="presParOf" srcId="{ACB07089-395C-4B91-871D-1F90ECEB69F4}" destId="{A77B14B3-2E4D-4C96-9B3C-B2C0738CC6C8}" srcOrd="0" destOrd="0" presId="urn:microsoft.com/office/officeart/2005/8/layout/hierarchy4"/>
    <dgm:cxn modelId="{02E29425-105D-49E9-9C86-E776CB7CDBC6}" type="presParOf" srcId="{A77B14B3-2E4D-4C96-9B3C-B2C0738CC6C8}" destId="{E916B035-3FAB-46C4-9F2E-D56C08990179}" srcOrd="0" destOrd="0" presId="urn:microsoft.com/office/officeart/2005/8/layout/hierarchy4"/>
    <dgm:cxn modelId="{99CF3F72-43E4-4494-81D7-2BB68F6011DE}" type="presParOf" srcId="{A77B14B3-2E4D-4C96-9B3C-B2C0738CC6C8}" destId="{EB1BA68D-0ECF-4608-8F0C-E3314142EB54}" srcOrd="1" destOrd="0" presId="urn:microsoft.com/office/officeart/2005/8/layout/hierarchy4"/>
    <dgm:cxn modelId="{B0E463BF-D826-4A6B-9D0A-9EB66A189AD5}" type="presParOf" srcId="{A77B14B3-2E4D-4C96-9B3C-B2C0738CC6C8}" destId="{E8AF9962-B1FB-45B9-B5FD-FCDEBC634F68}" srcOrd="2" destOrd="0" presId="urn:microsoft.com/office/officeart/2005/8/layout/hierarchy4"/>
    <dgm:cxn modelId="{B327B31A-70E4-443F-A433-0B6E486A835E}" type="presParOf" srcId="{E8AF9962-B1FB-45B9-B5FD-FCDEBC634F68}" destId="{496924AA-4E02-460B-ABEE-37F1CFD5ED5A}" srcOrd="0" destOrd="0" presId="urn:microsoft.com/office/officeart/2005/8/layout/hierarchy4"/>
    <dgm:cxn modelId="{A1B43E85-B257-42FD-BA9F-8895FF6FA450}" type="presParOf" srcId="{496924AA-4E02-460B-ABEE-37F1CFD5ED5A}" destId="{8997B3C2-9B69-49B5-BDEE-5B3540B47FFA}" srcOrd="0" destOrd="0" presId="urn:microsoft.com/office/officeart/2005/8/layout/hierarchy4"/>
    <dgm:cxn modelId="{193EF5DA-9137-49ED-B33B-3D8CD01EACDD}" type="presParOf" srcId="{496924AA-4E02-460B-ABEE-37F1CFD5ED5A}" destId="{7D70AC30-7BD7-480E-AEE0-12F1910C8EC5}" srcOrd="1" destOrd="0" presId="urn:microsoft.com/office/officeart/2005/8/layout/hierarchy4"/>
    <dgm:cxn modelId="{7618FE38-F884-4B91-AC50-AC794147FE27}" type="presParOf" srcId="{496924AA-4E02-460B-ABEE-37F1CFD5ED5A}" destId="{96B6378A-719F-4B0A-BED8-427E47433319}" srcOrd="2" destOrd="0" presId="urn:microsoft.com/office/officeart/2005/8/layout/hierarchy4"/>
    <dgm:cxn modelId="{8DBE507A-2627-4FF3-9FBF-C79A69FCF9AD}" type="presParOf" srcId="{96B6378A-719F-4B0A-BED8-427E47433319}" destId="{94CC61B1-5E65-428F-A340-1D3D2BD83451}" srcOrd="0" destOrd="0" presId="urn:microsoft.com/office/officeart/2005/8/layout/hierarchy4"/>
    <dgm:cxn modelId="{C7014A42-8FAA-4FEA-B089-EAFBC8C3A642}" type="presParOf" srcId="{94CC61B1-5E65-428F-A340-1D3D2BD83451}" destId="{8EAACC74-B4A2-4AB4-845A-ED605122C3D8}" srcOrd="0" destOrd="0" presId="urn:microsoft.com/office/officeart/2005/8/layout/hierarchy4"/>
    <dgm:cxn modelId="{3F66FBA2-D4CC-4077-A61D-7CDEF687EC34}" type="presParOf" srcId="{94CC61B1-5E65-428F-A340-1D3D2BD83451}" destId="{A7E1F7F0-1CD9-4FFF-BD5C-8BCC2C710EB8}" srcOrd="1" destOrd="0" presId="urn:microsoft.com/office/officeart/2005/8/layout/hierarchy4"/>
    <dgm:cxn modelId="{709937F4-C333-416B-A71E-C687382F3D78}" type="presParOf" srcId="{96B6378A-719F-4B0A-BED8-427E47433319}" destId="{2871820E-9D17-472C-8476-717E1D7EE4B9}" srcOrd="1" destOrd="0" presId="urn:microsoft.com/office/officeart/2005/8/layout/hierarchy4"/>
    <dgm:cxn modelId="{D5038401-A2FE-4BB7-A492-5ACC906D7C9B}" type="presParOf" srcId="{96B6378A-719F-4B0A-BED8-427E47433319}" destId="{5C48E535-7AED-4823-8847-58654BD2D206}" srcOrd="2" destOrd="0" presId="urn:microsoft.com/office/officeart/2005/8/layout/hierarchy4"/>
    <dgm:cxn modelId="{2B48F012-2F99-405D-862A-D4F75C1BA2EA}" type="presParOf" srcId="{5C48E535-7AED-4823-8847-58654BD2D206}" destId="{D12F67FA-E43A-42D5-94E7-DBDFBF2F6C87}" srcOrd="0" destOrd="0" presId="urn:microsoft.com/office/officeart/2005/8/layout/hierarchy4"/>
    <dgm:cxn modelId="{83A61868-521D-47F8-BFBE-CD05029887AE}" type="presParOf" srcId="{5C48E535-7AED-4823-8847-58654BD2D206}" destId="{6A3A807F-1E04-471A-AC5C-541F46694220}" srcOrd="1" destOrd="0" presId="urn:microsoft.com/office/officeart/2005/8/layout/hierarchy4"/>
    <dgm:cxn modelId="{62E4FFF6-24EF-418B-9915-1F887E08D3F5}" type="presParOf" srcId="{E8AF9962-B1FB-45B9-B5FD-FCDEBC634F68}" destId="{5C5CE4F8-2779-4251-A80A-7D9B73C5EA3C}" srcOrd="1" destOrd="0" presId="urn:microsoft.com/office/officeart/2005/8/layout/hierarchy4"/>
    <dgm:cxn modelId="{DC405093-2FF8-4F6F-94BB-0096E2CB4FE6}" type="presParOf" srcId="{E8AF9962-B1FB-45B9-B5FD-FCDEBC634F68}" destId="{99F62EFF-349C-454B-88EE-E567B395E5AE}" srcOrd="2" destOrd="0" presId="urn:microsoft.com/office/officeart/2005/8/layout/hierarchy4"/>
    <dgm:cxn modelId="{3DCD7AB6-07FF-4BAF-AD5E-543B0D2BB526}" type="presParOf" srcId="{99F62EFF-349C-454B-88EE-E567B395E5AE}" destId="{0FBD5362-EA26-45E6-A2A5-2422E42C3315}" srcOrd="0" destOrd="0" presId="urn:microsoft.com/office/officeart/2005/8/layout/hierarchy4"/>
    <dgm:cxn modelId="{B5DB2483-896F-432A-AED0-9A26CD6DD088}" type="presParOf" srcId="{99F62EFF-349C-454B-88EE-E567B395E5AE}" destId="{B847E789-E793-4683-993D-4396FA1CAE54}" srcOrd="1" destOrd="0" presId="urn:microsoft.com/office/officeart/2005/8/layout/hierarchy4"/>
    <dgm:cxn modelId="{2F141FD7-7D3A-40BF-ABEF-C7AA8A3754DD}" type="presParOf" srcId="{99F62EFF-349C-454B-88EE-E567B395E5AE}" destId="{D7E86012-D301-4935-9A25-DDBC1319E86D}" srcOrd="2" destOrd="0" presId="urn:microsoft.com/office/officeart/2005/8/layout/hierarchy4"/>
    <dgm:cxn modelId="{820B04A6-D544-4E19-B52E-0C347A2F6C1A}" type="presParOf" srcId="{D7E86012-D301-4935-9A25-DDBC1319E86D}" destId="{C4C86F16-ADF0-4E5E-9D65-8A633C77AB44}" srcOrd="0" destOrd="0" presId="urn:microsoft.com/office/officeart/2005/8/layout/hierarchy4"/>
    <dgm:cxn modelId="{328C1B10-3F4F-49FA-84C0-BE512519DA19}" type="presParOf" srcId="{C4C86F16-ADF0-4E5E-9D65-8A633C77AB44}" destId="{596A096D-69A7-4DAA-AA41-AB6E0A09B2E4}" srcOrd="0" destOrd="0" presId="urn:microsoft.com/office/officeart/2005/8/layout/hierarchy4"/>
    <dgm:cxn modelId="{1E76448E-F43B-42D6-A1ED-6FB450F8388F}" type="presParOf" srcId="{C4C86F16-ADF0-4E5E-9D65-8A633C77AB44}" destId="{2260B94C-B580-4D07-B5A3-EF51574D333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5D4A4D-7257-4FD8-9920-8123D9C7F462}" type="doc">
      <dgm:prSet loTypeId="urn:microsoft.com/office/officeart/2005/8/layout/radial4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764C2C5A-B0D5-4719-BDC8-D04DDCA742C5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Sistema de información</a:t>
          </a:r>
          <a:endParaRPr lang="es-MX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789599E-BBAE-41E2-9CB1-F38094963EE3}" type="parTrans" cxnId="{A2546B3C-9D6D-4047-9171-693FEC7F97C0}">
      <dgm:prSet/>
      <dgm:spPr/>
      <dgm:t>
        <a:bodyPr/>
        <a:lstStyle/>
        <a:p>
          <a:endParaRPr lang="es-MX"/>
        </a:p>
      </dgm:t>
    </dgm:pt>
    <dgm:pt modelId="{065A0D62-04F1-4264-BD46-89B46D975314}" type="sibTrans" cxnId="{A2546B3C-9D6D-4047-9171-693FEC7F97C0}">
      <dgm:prSet/>
      <dgm:spPr/>
      <dgm:t>
        <a:bodyPr/>
        <a:lstStyle/>
        <a:p>
          <a:endParaRPr lang="es-MX"/>
        </a:p>
      </dgm:t>
    </dgm:pt>
    <dgm:pt modelId="{3A7236D2-0770-4D5A-B77C-21D278520280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Organizaciones</a:t>
          </a:r>
          <a:endParaRPr lang="es-MX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D7EE8CA-B294-4658-9301-CF21E69FB48F}" type="parTrans" cxnId="{30376A1C-7D0E-4375-B149-B2A85477E993}">
      <dgm:prSet/>
      <dgm:spPr/>
      <dgm:t>
        <a:bodyPr/>
        <a:lstStyle/>
        <a:p>
          <a:endParaRPr lang="es-MX"/>
        </a:p>
      </dgm:t>
    </dgm:pt>
    <dgm:pt modelId="{84CA3D68-A2C9-49B3-A0DE-150F7D5C4D64}" type="sibTrans" cxnId="{30376A1C-7D0E-4375-B149-B2A85477E993}">
      <dgm:prSet/>
      <dgm:spPr/>
      <dgm:t>
        <a:bodyPr/>
        <a:lstStyle/>
        <a:p>
          <a:endParaRPr lang="es-MX"/>
        </a:p>
      </dgm:t>
    </dgm:pt>
    <dgm:pt modelId="{64DB20D3-F620-4C80-8B0B-32D8B901A60B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Tecnología</a:t>
          </a:r>
          <a:endParaRPr lang="es-MX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D6CDEB-0AE9-45C7-B1E4-BFEED4889E8E}" type="parTrans" cxnId="{9A60F192-E470-403C-AE10-CFB8F6DB3F1C}">
      <dgm:prSet/>
      <dgm:spPr/>
      <dgm:t>
        <a:bodyPr/>
        <a:lstStyle/>
        <a:p>
          <a:endParaRPr lang="es-MX"/>
        </a:p>
      </dgm:t>
    </dgm:pt>
    <dgm:pt modelId="{E78F84D4-8499-4092-AC98-C68EBD7C654D}" type="sibTrans" cxnId="{9A60F192-E470-403C-AE10-CFB8F6DB3F1C}">
      <dgm:prSet/>
      <dgm:spPr/>
      <dgm:t>
        <a:bodyPr/>
        <a:lstStyle/>
        <a:p>
          <a:endParaRPr lang="es-MX"/>
        </a:p>
      </dgm:t>
    </dgm:pt>
    <dgm:pt modelId="{E6A90D8F-A08C-4E2D-B22D-3710A9326900}">
      <dgm:prSet phldrT="[Texto]"/>
      <dgm:spPr/>
      <dgm:t>
        <a:bodyPr/>
        <a:lstStyle/>
        <a:p>
          <a:r>
            <a: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Administración</a:t>
          </a:r>
          <a:endParaRPr lang="es-MX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F84F832-74FE-4F2D-85BD-1A9E53555AFA}" type="parTrans" cxnId="{889FFBA8-0A3F-4E43-98BA-8434EC225BA7}">
      <dgm:prSet/>
      <dgm:spPr/>
      <dgm:t>
        <a:bodyPr/>
        <a:lstStyle/>
        <a:p>
          <a:endParaRPr lang="es-MX"/>
        </a:p>
      </dgm:t>
    </dgm:pt>
    <dgm:pt modelId="{F6CAA197-D1E1-445E-A82E-4343F200D329}" type="sibTrans" cxnId="{889FFBA8-0A3F-4E43-98BA-8434EC225BA7}">
      <dgm:prSet/>
      <dgm:spPr/>
      <dgm:t>
        <a:bodyPr/>
        <a:lstStyle/>
        <a:p>
          <a:endParaRPr lang="es-MX"/>
        </a:p>
      </dgm:t>
    </dgm:pt>
    <dgm:pt modelId="{86517870-4236-42F1-AECA-2F136EFC4543}" type="pres">
      <dgm:prSet presAssocID="{C85D4A4D-7257-4FD8-9920-8123D9C7F462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36853533-B177-4100-AFF8-B7D270752E9B}" type="pres">
      <dgm:prSet presAssocID="{764C2C5A-B0D5-4719-BDC8-D04DDCA742C5}" presName="centerShape" presStyleLbl="node0" presStyleIdx="0" presStyleCnt="1"/>
      <dgm:spPr/>
      <dgm:t>
        <a:bodyPr/>
        <a:lstStyle/>
        <a:p>
          <a:endParaRPr lang="es-MX"/>
        </a:p>
      </dgm:t>
    </dgm:pt>
    <dgm:pt modelId="{EC893573-DED3-416E-AC37-36B3DC3E226D}" type="pres">
      <dgm:prSet presAssocID="{ED7EE8CA-B294-4658-9301-CF21E69FB48F}" presName="parTrans" presStyleLbl="bgSibTrans2D1" presStyleIdx="0" presStyleCnt="3"/>
      <dgm:spPr/>
      <dgm:t>
        <a:bodyPr/>
        <a:lstStyle/>
        <a:p>
          <a:endParaRPr lang="es-MX"/>
        </a:p>
      </dgm:t>
    </dgm:pt>
    <dgm:pt modelId="{9C0F8F70-15E6-4F73-8249-F80DD16AC0C1}" type="pres">
      <dgm:prSet presAssocID="{3A7236D2-0770-4D5A-B77C-21D27852028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463948D-37D3-4687-A264-BC1857780048}" type="pres">
      <dgm:prSet presAssocID="{42D6CDEB-0AE9-45C7-B1E4-BFEED4889E8E}" presName="parTrans" presStyleLbl="bgSibTrans2D1" presStyleIdx="1" presStyleCnt="3"/>
      <dgm:spPr/>
      <dgm:t>
        <a:bodyPr/>
        <a:lstStyle/>
        <a:p>
          <a:endParaRPr lang="es-MX"/>
        </a:p>
      </dgm:t>
    </dgm:pt>
    <dgm:pt modelId="{213D812B-BC27-4D9D-93AE-35CB131870E8}" type="pres">
      <dgm:prSet presAssocID="{64DB20D3-F620-4C80-8B0B-32D8B901A6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3BD0980-A6CA-432B-BD30-CC98ADEFCC46}" type="pres">
      <dgm:prSet presAssocID="{3F84F832-74FE-4F2D-85BD-1A9E53555AFA}" presName="parTrans" presStyleLbl="bgSibTrans2D1" presStyleIdx="2" presStyleCnt="3"/>
      <dgm:spPr/>
      <dgm:t>
        <a:bodyPr/>
        <a:lstStyle/>
        <a:p>
          <a:endParaRPr lang="es-MX"/>
        </a:p>
      </dgm:t>
    </dgm:pt>
    <dgm:pt modelId="{A7F93A19-4379-4BDB-9B19-0D08CAFFFFF3}" type="pres">
      <dgm:prSet presAssocID="{E6A90D8F-A08C-4E2D-B22D-3710A932690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9A60F192-E470-403C-AE10-CFB8F6DB3F1C}" srcId="{764C2C5A-B0D5-4719-BDC8-D04DDCA742C5}" destId="{64DB20D3-F620-4C80-8B0B-32D8B901A60B}" srcOrd="1" destOrd="0" parTransId="{42D6CDEB-0AE9-45C7-B1E4-BFEED4889E8E}" sibTransId="{E78F84D4-8499-4092-AC98-C68EBD7C654D}"/>
    <dgm:cxn modelId="{9679D9F4-25E5-4C6A-BEFD-9FBF7213BDEC}" type="presOf" srcId="{42D6CDEB-0AE9-45C7-B1E4-BFEED4889E8E}" destId="{4463948D-37D3-4687-A264-BC1857780048}" srcOrd="0" destOrd="0" presId="urn:microsoft.com/office/officeart/2005/8/layout/radial4"/>
    <dgm:cxn modelId="{E9449CB9-0458-419A-A2BA-4BBE90239D18}" type="presOf" srcId="{764C2C5A-B0D5-4719-BDC8-D04DDCA742C5}" destId="{36853533-B177-4100-AFF8-B7D270752E9B}" srcOrd="0" destOrd="0" presId="urn:microsoft.com/office/officeart/2005/8/layout/radial4"/>
    <dgm:cxn modelId="{A2546B3C-9D6D-4047-9171-693FEC7F97C0}" srcId="{C85D4A4D-7257-4FD8-9920-8123D9C7F462}" destId="{764C2C5A-B0D5-4719-BDC8-D04DDCA742C5}" srcOrd="0" destOrd="0" parTransId="{3789599E-BBAE-41E2-9CB1-F38094963EE3}" sibTransId="{065A0D62-04F1-4264-BD46-89B46D975314}"/>
    <dgm:cxn modelId="{122DDBD8-9F60-44A2-BB81-5D7550F7D93C}" type="presOf" srcId="{3F84F832-74FE-4F2D-85BD-1A9E53555AFA}" destId="{C3BD0980-A6CA-432B-BD30-CC98ADEFCC46}" srcOrd="0" destOrd="0" presId="urn:microsoft.com/office/officeart/2005/8/layout/radial4"/>
    <dgm:cxn modelId="{84779CCC-F801-47B0-A0D9-662266ABA12B}" type="presOf" srcId="{64DB20D3-F620-4C80-8B0B-32D8B901A60B}" destId="{213D812B-BC27-4D9D-93AE-35CB131870E8}" srcOrd="0" destOrd="0" presId="urn:microsoft.com/office/officeart/2005/8/layout/radial4"/>
    <dgm:cxn modelId="{16F32518-7ACD-41A5-BC15-6D8265148DA4}" type="presOf" srcId="{E6A90D8F-A08C-4E2D-B22D-3710A9326900}" destId="{A7F93A19-4379-4BDB-9B19-0D08CAFFFFF3}" srcOrd="0" destOrd="0" presId="urn:microsoft.com/office/officeart/2005/8/layout/radial4"/>
    <dgm:cxn modelId="{C683AA2D-D69B-41D4-BE23-8E2E5EE130B0}" type="presOf" srcId="{ED7EE8CA-B294-4658-9301-CF21E69FB48F}" destId="{EC893573-DED3-416E-AC37-36B3DC3E226D}" srcOrd="0" destOrd="0" presId="urn:microsoft.com/office/officeart/2005/8/layout/radial4"/>
    <dgm:cxn modelId="{07DE0A4F-96A1-4A20-823D-E09965A4EAAA}" type="presOf" srcId="{3A7236D2-0770-4D5A-B77C-21D278520280}" destId="{9C0F8F70-15E6-4F73-8249-F80DD16AC0C1}" srcOrd="0" destOrd="0" presId="urn:microsoft.com/office/officeart/2005/8/layout/radial4"/>
    <dgm:cxn modelId="{30376A1C-7D0E-4375-B149-B2A85477E993}" srcId="{764C2C5A-B0D5-4719-BDC8-D04DDCA742C5}" destId="{3A7236D2-0770-4D5A-B77C-21D278520280}" srcOrd="0" destOrd="0" parTransId="{ED7EE8CA-B294-4658-9301-CF21E69FB48F}" sibTransId="{84CA3D68-A2C9-49B3-A0DE-150F7D5C4D64}"/>
    <dgm:cxn modelId="{889FFBA8-0A3F-4E43-98BA-8434EC225BA7}" srcId="{764C2C5A-B0D5-4719-BDC8-D04DDCA742C5}" destId="{E6A90D8F-A08C-4E2D-B22D-3710A9326900}" srcOrd="2" destOrd="0" parTransId="{3F84F832-74FE-4F2D-85BD-1A9E53555AFA}" sibTransId="{F6CAA197-D1E1-445E-A82E-4343F200D329}"/>
    <dgm:cxn modelId="{F0F5C22E-3952-43C5-B4FB-C5B2F1AD4CDD}" type="presOf" srcId="{C85D4A4D-7257-4FD8-9920-8123D9C7F462}" destId="{86517870-4236-42F1-AECA-2F136EFC4543}" srcOrd="0" destOrd="0" presId="urn:microsoft.com/office/officeart/2005/8/layout/radial4"/>
    <dgm:cxn modelId="{D7BF4B33-1175-4526-A047-F0AD781E5B93}" type="presParOf" srcId="{86517870-4236-42F1-AECA-2F136EFC4543}" destId="{36853533-B177-4100-AFF8-B7D270752E9B}" srcOrd="0" destOrd="0" presId="urn:microsoft.com/office/officeart/2005/8/layout/radial4"/>
    <dgm:cxn modelId="{397A8735-15B1-49CB-8F58-64A8CE11695C}" type="presParOf" srcId="{86517870-4236-42F1-AECA-2F136EFC4543}" destId="{EC893573-DED3-416E-AC37-36B3DC3E226D}" srcOrd="1" destOrd="0" presId="urn:microsoft.com/office/officeart/2005/8/layout/radial4"/>
    <dgm:cxn modelId="{7EBB65A6-66DD-4524-A84A-94D41B13E797}" type="presParOf" srcId="{86517870-4236-42F1-AECA-2F136EFC4543}" destId="{9C0F8F70-15E6-4F73-8249-F80DD16AC0C1}" srcOrd="2" destOrd="0" presId="urn:microsoft.com/office/officeart/2005/8/layout/radial4"/>
    <dgm:cxn modelId="{447FC76C-A1D0-491F-AE7E-615EC4A20B04}" type="presParOf" srcId="{86517870-4236-42F1-AECA-2F136EFC4543}" destId="{4463948D-37D3-4687-A264-BC1857780048}" srcOrd="3" destOrd="0" presId="urn:microsoft.com/office/officeart/2005/8/layout/radial4"/>
    <dgm:cxn modelId="{DDF2D37D-6620-4853-8434-8B60FDDA7041}" type="presParOf" srcId="{86517870-4236-42F1-AECA-2F136EFC4543}" destId="{213D812B-BC27-4D9D-93AE-35CB131870E8}" srcOrd="4" destOrd="0" presId="urn:microsoft.com/office/officeart/2005/8/layout/radial4"/>
    <dgm:cxn modelId="{8BA19C4F-4311-4657-8F64-7704C6BCF3FE}" type="presParOf" srcId="{86517870-4236-42F1-AECA-2F136EFC4543}" destId="{C3BD0980-A6CA-432B-BD30-CC98ADEFCC46}" srcOrd="5" destOrd="0" presId="urn:microsoft.com/office/officeart/2005/8/layout/radial4"/>
    <dgm:cxn modelId="{A17A9A73-CA42-4B04-BDE8-A41DC1DA10A9}" type="presParOf" srcId="{86517870-4236-42F1-AECA-2F136EFC4543}" destId="{A7F93A19-4379-4BDB-9B19-0D08CAFFFFF3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718B2A0-41B9-4E89-9B18-955A9004F428}">
      <dsp:nvSpPr>
        <dsp:cNvPr id="0" name=""/>
        <dsp:cNvSpPr/>
      </dsp:nvSpPr>
      <dsp:spPr>
        <a:xfrm>
          <a:off x="5387611" y="0"/>
          <a:ext cx="2205953" cy="619268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900" kern="1200"/>
        </a:p>
      </dsp:txBody>
      <dsp:txXfrm>
        <a:off x="5387611" y="0"/>
        <a:ext cx="2205953" cy="1857806"/>
      </dsp:txXfrm>
    </dsp:sp>
    <dsp:sp modelId="{38A01719-A6B1-4B87-8DD7-9B79C3FB76F5}">
      <dsp:nvSpPr>
        <dsp:cNvPr id="0" name=""/>
        <dsp:cNvSpPr/>
      </dsp:nvSpPr>
      <dsp:spPr>
        <a:xfrm>
          <a:off x="2786007" y="0"/>
          <a:ext cx="2355998" cy="619268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6</a:t>
          </a:r>
          <a:r>
            <a:rPr lang="es-MX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OBJETIVOS DE NEGOCIOS ESTRATÉGICOS</a:t>
          </a:r>
          <a:endParaRPr lang="es-MX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786007" y="0"/>
        <a:ext cx="2355998" cy="1857806"/>
      </dsp:txXfrm>
    </dsp:sp>
    <dsp:sp modelId="{8592879F-C37F-4BF0-B815-F3FBFDFCEED0}">
      <dsp:nvSpPr>
        <dsp:cNvPr id="0" name=""/>
        <dsp:cNvSpPr/>
      </dsp:nvSpPr>
      <dsp:spPr>
        <a:xfrm>
          <a:off x="491655" y="0"/>
          <a:ext cx="2215330" cy="619268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OBJETIVOS DE NEGOCIOS ESTRATÉGICOS DE LOS SISTEMAS DE INFORMACIÓN</a:t>
          </a:r>
          <a:endParaRPr lang="es-MX" sz="1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91655" y="0"/>
        <a:ext cx="2215330" cy="1857806"/>
      </dsp:txXfrm>
    </dsp:sp>
    <dsp:sp modelId="{C9DFDBB9-2B7A-46A7-B0B5-DE530DBA71A8}">
      <dsp:nvSpPr>
        <dsp:cNvPr id="0" name=""/>
        <dsp:cNvSpPr/>
      </dsp:nvSpPr>
      <dsp:spPr>
        <a:xfrm>
          <a:off x="538797" y="2351111"/>
          <a:ext cx="2026503" cy="22636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La esencialidad de los sistemas de información se encuentra en la realización de actividades comerciales diarias, principalmente en los Estados Unidos y Países avanzados.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b="1" kern="1200" dirty="0" smtClean="0"/>
            <a:t>Y coadyuvan para lograr objetivos de negocios estratégicos.</a:t>
          </a:r>
          <a:endParaRPr lang="es-MX" sz="1400" b="1" kern="1200" dirty="0"/>
        </a:p>
      </dsp:txBody>
      <dsp:txXfrm>
        <a:off x="538797" y="2351111"/>
        <a:ext cx="2026503" cy="2263628"/>
      </dsp:txXfrm>
    </dsp:sp>
    <dsp:sp modelId="{0AD86839-185E-40CC-ADBD-A97159D07AE5}">
      <dsp:nvSpPr>
        <dsp:cNvPr id="0" name=""/>
        <dsp:cNvSpPr/>
      </dsp:nvSpPr>
      <dsp:spPr>
        <a:xfrm rot="17011843">
          <a:off x="2168214" y="2968047"/>
          <a:ext cx="1036734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036734" y="108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17011843">
        <a:off x="2660663" y="2953027"/>
        <a:ext cx="51836" cy="51836"/>
      </dsp:txXfrm>
    </dsp:sp>
    <dsp:sp modelId="{1A9B2784-A5EB-46BF-81E3-92E9F53794DE}">
      <dsp:nvSpPr>
        <dsp:cNvPr id="0" name=""/>
        <dsp:cNvSpPr/>
      </dsp:nvSpPr>
      <dsp:spPr>
        <a:xfrm>
          <a:off x="2807862" y="1881408"/>
          <a:ext cx="2109621" cy="11871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0" kern="1200" dirty="0" smtClean="0"/>
            <a:t>Excelencia operacional: Una mejora continua en sus operaciones, permite poder obtener una mayor rentabilidad</a:t>
          </a:r>
          <a:endParaRPr lang="es-MX" sz="1200" b="0" kern="1200" dirty="0"/>
        </a:p>
      </dsp:txBody>
      <dsp:txXfrm>
        <a:off x="2807862" y="1881408"/>
        <a:ext cx="2109621" cy="1187115"/>
      </dsp:txXfrm>
    </dsp:sp>
    <dsp:sp modelId="{DA9DC8C9-609C-458C-8555-D3FBC661E77E}">
      <dsp:nvSpPr>
        <dsp:cNvPr id="0" name=""/>
        <dsp:cNvSpPr/>
      </dsp:nvSpPr>
      <dsp:spPr>
        <a:xfrm rot="17627381">
          <a:off x="4501781" y="1826506"/>
          <a:ext cx="1393527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393527" y="1089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17627381">
        <a:off x="5163706" y="1802566"/>
        <a:ext cx="69676" cy="69676"/>
      </dsp:txXfrm>
    </dsp:sp>
    <dsp:sp modelId="{1A5D2C53-66A4-49FD-90E5-CEC26750C7CE}">
      <dsp:nvSpPr>
        <dsp:cNvPr id="0" name=""/>
        <dsp:cNvSpPr/>
      </dsp:nvSpPr>
      <dsp:spPr>
        <a:xfrm>
          <a:off x="5479605" y="653101"/>
          <a:ext cx="2190805" cy="1093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Toma de decisiones mejorada:  Los Sistemas de Información hicieron posible que los gerentes usaran datos en tiempo real provenientes del mercado a la hora de tomar decisiones.</a:t>
          </a:r>
          <a:endParaRPr lang="es-MX" sz="1100" b="1" kern="1200" dirty="0"/>
        </a:p>
      </dsp:txBody>
      <dsp:txXfrm>
        <a:off x="5479605" y="653101"/>
        <a:ext cx="2190805" cy="1093483"/>
      </dsp:txXfrm>
    </dsp:sp>
    <dsp:sp modelId="{920BFCEF-BAAE-4B13-BF08-4B084881B9DF}">
      <dsp:nvSpPr>
        <dsp:cNvPr id="0" name=""/>
        <dsp:cNvSpPr/>
      </dsp:nvSpPr>
      <dsp:spPr>
        <a:xfrm rot="656121">
          <a:off x="4912527" y="2515851"/>
          <a:ext cx="545954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545954" y="1089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656121">
        <a:off x="5171855" y="2513101"/>
        <a:ext cx="27297" cy="27297"/>
      </dsp:txXfrm>
    </dsp:sp>
    <dsp:sp modelId="{C3299E98-CD5E-4FE8-9D98-4BE4BE2B3CE2}">
      <dsp:nvSpPr>
        <dsp:cNvPr id="0" name=""/>
        <dsp:cNvSpPr/>
      </dsp:nvSpPr>
      <dsp:spPr>
        <a:xfrm>
          <a:off x="5453524" y="2203586"/>
          <a:ext cx="2243808" cy="749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1" kern="1200" dirty="0" smtClean="0"/>
            <a:t>Ventaja competitiva: es el resultado de la exacta aplicación de los sistemas de información.</a:t>
          </a:r>
          <a:endParaRPr lang="es-MX" sz="1200" b="1" kern="1200" dirty="0"/>
        </a:p>
      </dsp:txBody>
      <dsp:txXfrm>
        <a:off x="5453524" y="2203586"/>
        <a:ext cx="2243808" cy="749895"/>
      </dsp:txXfrm>
    </dsp:sp>
    <dsp:sp modelId="{664E170D-3A8F-4539-B8D1-613ACC0EA027}">
      <dsp:nvSpPr>
        <dsp:cNvPr id="0" name=""/>
        <dsp:cNvSpPr/>
      </dsp:nvSpPr>
      <dsp:spPr>
        <a:xfrm rot="3692750">
          <a:off x="2432033" y="3695824"/>
          <a:ext cx="509095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509095" y="108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3692750">
        <a:off x="2673854" y="3693995"/>
        <a:ext cx="25454" cy="25454"/>
      </dsp:txXfrm>
    </dsp:sp>
    <dsp:sp modelId="{E53D7BB0-485C-4B41-8915-4A5A29FB2A1E}">
      <dsp:nvSpPr>
        <dsp:cNvPr id="0" name=""/>
        <dsp:cNvSpPr/>
      </dsp:nvSpPr>
      <dsp:spPr>
        <a:xfrm>
          <a:off x="2807862" y="3331740"/>
          <a:ext cx="2081965" cy="11975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200" b="0" kern="1200" dirty="0" smtClean="0"/>
            <a:t>Nuevos productos, servicios y modelos de negocios:  describen la forma en que una empresa produce, entrega y vende un producto o servicio para crear riqueza.</a:t>
          </a:r>
          <a:endParaRPr lang="es-MX" sz="1200" b="0" kern="1200" dirty="0"/>
        </a:p>
      </dsp:txBody>
      <dsp:txXfrm>
        <a:off x="2807862" y="3331740"/>
        <a:ext cx="2081965" cy="1197561"/>
      </dsp:txXfrm>
    </dsp:sp>
    <dsp:sp modelId="{D143F280-6335-4F3F-B76C-F92CF0A1E63A}">
      <dsp:nvSpPr>
        <dsp:cNvPr id="0" name=""/>
        <dsp:cNvSpPr/>
      </dsp:nvSpPr>
      <dsp:spPr>
        <a:xfrm rot="763960">
          <a:off x="4882665" y="3983813"/>
          <a:ext cx="582490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582490" y="10898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 rot="763960">
        <a:off x="5159348" y="3980150"/>
        <a:ext cx="29124" cy="29124"/>
      </dsp:txXfrm>
    </dsp:sp>
    <dsp:sp modelId="{A072D6BA-E2B0-4A6B-930F-FE4B70A197B2}">
      <dsp:nvSpPr>
        <dsp:cNvPr id="0" name=""/>
        <dsp:cNvSpPr/>
      </dsp:nvSpPr>
      <dsp:spPr>
        <a:xfrm>
          <a:off x="5457993" y="3469635"/>
          <a:ext cx="2155965" cy="11785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1" kern="1200" dirty="0" smtClean="0"/>
            <a:t>Sobrevivencia:  Muchas empresas se ven en la necesidad de  cambiar ó adoptar nuevos sistemas de información, impulsados por los cambios a nivel industrial.</a:t>
          </a:r>
          <a:endParaRPr lang="es-MX" sz="1100" b="1" kern="1200" dirty="0"/>
        </a:p>
      </dsp:txBody>
      <dsp:txXfrm>
        <a:off x="5457993" y="3469635"/>
        <a:ext cx="2155965" cy="1178536"/>
      </dsp:txXfrm>
    </dsp:sp>
    <dsp:sp modelId="{58909C4D-928E-4E8C-A776-52600C815F08}">
      <dsp:nvSpPr>
        <dsp:cNvPr id="0" name=""/>
        <dsp:cNvSpPr/>
      </dsp:nvSpPr>
      <dsp:spPr>
        <a:xfrm rot="4803610">
          <a:off x="1838645" y="4337098"/>
          <a:ext cx="1756508" cy="21796"/>
        </a:xfrm>
        <a:custGeom>
          <a:avLst/>
          <a:gdLst/>
          <a:ahLst/>
          <a:cxnLst/>
          <a:rect l="0" t="0" r="0" b="0"/>
          <a:pathLst>
            <a:path>
              <a:moveTo>
                <a:pt x="0" y="10898"/>
              </a:moveTo>
              <a:lnTo>
                <a:pt x="1756508" y="108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600" kern="1200"/>
        </a:p>
      </dsp:txBody>
      <dsp:txXfrm rot="4803610">
        <a:off x="2672987" y="4304083"/>
        <a:ext cx="87825" cy="87825"/>
      </dsp:txXfrm>
    </dsp:sp>
    <dsp:sp modelId="{E9E3D0FB-D178-4242-9FDC-BCD250D65538}">
      <dsp:nvSpPr>
        <dsp:cNvPr id="0" name=""/>
        <dsp:cNvSpPr/>
      </dsp:nvSpPr>
      <dsp:spPr>
        <a:xfrm>
          <a:off x="2868498" y="4854359"/>
          <a:ext cx="2215207" cy="7174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100" b="0" kern="1200" dirty="0" smtClean="0"/>
            <a:t>Intimidad con clientes y proveedores: Generar sistemas informativos sobre los intereses de nuestros clientes, cuando requieran de nuestros productos.</a:t>
          </a:r>
          <a:endParaRPr lang="es-MX" sz="1100" b="0" kern="1200" dirty="0"/>
        </a:p>
      </dsp:txBody>
      <dsp:txXfrm>
        <a:off x="2868498" y="4854359"/>
        <a:ext cx="2215207" cy="71741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916B035-3FAB-46C4-9F2E-D56C08990179}">
      <dsp:nvSpPr>
        <dsp:cNvPr id="0" name=""/>
        <dsp:cNvSpPr/>
      </dsp:nvSpPr>
      <dsp:spPr>
        <a:xfrm>
          <a:off x="958" y="4468"/>
          <a:ext cx="8351011" cy="1962428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5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1.2 PERSPECTIVAS SOBRE LOS SISTEMAS DE INFORMACIÓN</a:t>
          </a:r>
          <a:endParaRPr lang="es-MX" sz="5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58" y="4468"/>
        <a:ext cx="8351011" cy="1962428"/>
      </dsp:txXfrm>
    </dsp:sp>
    <dsp:sp modelId="{8997B3C2-9B69-49B5-BDEE-5B3540B47FFA}">
      <dsp:nvSpPr>
        <dsp:cNvPr id="0" name=""/>
        <dsp:cNvSpPr/>
      </dsp:nvSpPr>
      <dsp:spPr>
        <a:xfrm>
          <a:off x="958" y="2115129"/>
          <a:ext cx="5455139" cy="19624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¿Qué es un sistema de información? 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Conjuntos de componentes interrelacionados que recolectan, procesa, almacenan y distribuyen información para apoyar los procesos de toma de decisiones y de control en una organización</a:t>
          </a:r>
          <a:r>
            <a:rPr lang="es-MX" sz="1900" kern="1200" dirty="0" smtClean="0"/>
            <a:t>.</a:t>
          </a:r>
          <a:endParaRPr lang="es-MX" sz="1900" kern="1200" dirty="0"/>
        </a:p>
      </dsp:txBody>
      <dsp:txXfrm>
        <a:off x="958" y="2115129"/>
        <a:ext cx="5455139" cy="1962428"/>
      </dsp:txXfrm>
    </dsp:sp>
    <dsp:sp modelId="{8EAACC74-B4A2-4AB4-845A-ED605122C3D8}">
      <dsp:nvSpPr>
        <dsp:cNvPr id="0" name=""/>
        <dsp:cNvSpPr/>
      </dsp:nvSpPr>
      <dsp:spPr>
        <a:xfrm>
          <a:off x="958" y="4225790"/>
          <a:ext cx="2671468" cy="1962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/>
            <a:t>1. Entrada: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/>
            <a:t>Captura o recolecta datos en crudo desde el interior de la organización o a través de su entorno externo.</a:t>
          </a:r>
          <a:endParaRPr lang="es-MX" sz="1800" b="1" kern="1200" dirty="0"/>
        </a:p>
      </dsp:txBody>
      <dsp:txXfrm>
        <a:off x="958" y="4225790"/>
        <a:ext cx="2671468" cy="1962428"/>
      </dsp:txXfrm>
    </dsp:sp>
    <dsp:sp modelId="{D12F67FA-E43A-42D5-94E7-DBDFBF2F6C87}">
      <dsp:nvSpPr>
        <dsp:cNvPr id="0" name=""/>
        <dsp:cNvSpPr/>
      </dsp:nvSpPr>
      <dsp:spPr>
        <a:xfrm>
          <a:off x="2784628" y="4225790"/>
          <a:ext cx="2671468" cy="1962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2</a:t>
          </a:r>
          <a:r>
            <a:rPr lang="es-MX" sz="1800" b="1" kern="1200" dirty="0" smtClean="0"/>
            <a:t>. Procesamiento: Convierte esta entrada en bruto en un formato significativo (valores</a:t>
          </a:r>
          <a:r>
            <a:rPr lang="es-MX" sz="1800" kern="1200" dirty="0" smtClean="0"/>
            <a:t>).</a:t>
          </a:r>
          <a:endParaRPr lang="es-MX" sz="1800" kern="1200" dirty="0"/>
        </a:p>
      </dsp:txBody>
      <dsp:txXfrm>
        <a:off x="2784628" y="4225790"/>
        <a:ext cx="2671468" cy="1962428"/>
      </dsp:txXfrm>
    </dsp:sp>
    <dsp:sp modelId="{0FBD5362-EA26-45E6-A2A5-2422E42C3315}">
      <dsp:nvSpPr>
        <dsp:cNvPr id="0" name=""/>
        <dsp:cNvSpPr/>
      </dsp:nvSpPr>
      <dsp:spPr>
        <a:xfrm>
          <a:off x="5680500" y="2115129"/>
          <a:ext cx="2671468" cy="19624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900" b="1" kern="1200" dirty="0" smtClean="0"/>
            <a:t>Tres actividades dentro de un Sistema de Información.</a:t>
          </a:r>
          <a:endParaRPr lang="es-MX" sz="1900" b="1" kern="1200" dirty="0"/>
        </a:p>
      </dsp:txBody>
      <dsp:txXfrm>
        <a:off x="5680500" y="2115129"/>
        <a:ext cx="2671468" cy="1962428"/>
      </dsp:txXfrm>
    </dsp:sp>
    <dsp:sp modelId="{596A096D-69A7-4DAA-AA41-AB6E0A09B2E4}">
      <dsp:nvSpPr>
        <dsp:cNvPr id="0" name=""/>
        <dsp:cNvSpPr/>
      </dsp:nvSpPr>
      <dsp:spPr>
        <a:xfrm>
          <a:off x="5680500" y="4225790"/>
          <a:ext cx="2671468" cy="1962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/>
            <a:t>3. Salida: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b="1" kern="1200" dirty="0" smtClean="0"/>
            <a:t>Transfiere la información procesada a las personas que harán uso de ella, o a las actividades para las que se utilizará.</a:t>
          </a:r>
          <a:endParaRPr lang="es-MX" sz="1800" b="1" kern="1200" dirty="0"/>
        </a:p>
      </dsp:txBody>
      <dsp:txXfrm>
        <a:off x="5680500" y="4225790"/>
        <a:ext cx="2671468" cy="196242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6853533-B177-4100-AFF8-B7D270752E9B}">
      <dsp:nvSpPr>
        <dsp:cNvPr id="0" name=""/>
        <dsp:cNvSpPr/>
      </dsp:nvSpPr>
      <dsp:spPr>
        <a:xfrm>
          <a:off x="1511152" y="1789691"/>
          <a:ext cx="1393847" cy="13938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Sistema de información</a:t>
          </a:r>
          <a:endParaRPr lang="es-MX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11152" y="1789691"/>
        <a:ext cx="1393847" cy="1393847"/>
      </dsp:txXfrm>
    </dsp:sp>
    <dsp:sp modelId="{EC893573-DED3-416E-AC37-36B3DC3E226D}">
      <dsp:nvSpPr>
        <dsp:cNvPr id="0" name=""/>
        <dsp:cNvSpPr/>
      </dsp:nvSpPr>
      <dsp:spPr>
        <a:xfrm rot="12900000">
          <a:off x="563035" y="1528981"/>
          <a:ext cx="1122123" cy="39724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0F8F70-15E6-4F73-8249-F80DD16AC0C1}">
      <dsp:nvSpPr>
        <dsp:cNvPr id="0" name=""/>
        <dsp:cNvSpPr/>
      </dsp:nvSpPr>
      <dsp:spPr>
        <a:xfrm>
          <a:off x="2424" y="876130"/>
          <a:ext cx="1324155" cy="1059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Organizaciones</a:t>
          </a:r>
          <a:endParaRPr lang="es-MX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24" y="876130"/>
        <a:ext cx="1324155" cy="1059324"/>
      </dsp:txXfrm>
    </dsp:sp>
    <dsp:sp modelId="{4463948D-37D3-4687-A264-BC1857780048}">
      <dsp:nvSpPr>
        <dsp:cNvPr id="0" name=""/>
        <dsp:cNvSpPr/>
      </dsp:nvSpPr>
      <dsp:spPr>
        <a:xfrm rot="16200000">
          <a:off x="1647014" y="964697"/>
          <a:ext cx="1122123" cy="39724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3D812B-BC27-4D9D-93AE-35CB131870E8}">
      <dsp:nvSpPr>
        <dsp:cNvPr id="0" name=""/>
        <dsp:cNvSpPr/>
      </dsp:nvSpPr>
      <dsp:spPr>
        <a:xfrm>
          <a:off x="1545998" y="72596"/>
          <a:ext cx="1324155" cy="1059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Tecnología</a:t>
          </a:r>
          <a:endParaRPr lang="es-MX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45998" y="72596"/>
        <a:ext cx="1324155" cy="1059324"/>
      </dsp:txXfrm>
    </dsp:sp>
    <dsp:sp modelId="{C3BD0980-A6CA-432B-BD30-CC98ADEFCC46}">
      <dsp:nvSpPr>
        <dsp:cNvPr id="0" name=""/>
        <dsp:cNvSpPr/>
      </dsp:nvSpPr>
      <dsp:spPr>
        <a:xfrm rot="19500000">
          <a:off x="2730993" y="1528981"/>
          <a:ext cx="1122123" cy="39724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F93A19-4379-4BDB-9B19-0D08CAFFFFF3}">
      <dsp:nvSpPr>
        <dsp:cNvPr id="0" name=""/>
        <dsp:cNvSpPr/>
      </dsp:nvSpPr>
      <dsp:spPr>
        <a:xfrm>
          <a:off x="3089572" y="876130"/>
          <a:ext cx="1324155" cy="10593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Administración</a:t>
          </a:r>
          <a:endParaRPr lang="es-MX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89572" y="876130"/>
        <a:ext cx="1324155" cy="105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C6686-B1A6-4004-B20F-CEC4A188FAE0}" type="datetimeFigureOut">
              <a:rPr lang="es-MX" smtClean="0"/>
              <a:pPr/>
              <a:t>13/01/2016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43A0-085D-47FA-B17E-EF98E46FB5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59632" y="2276872"/>
            <a:ext cx="6912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INSTITUTO DE ADMINISTRACIÓN PÚBLICA DEL ESTADO DE CHIAPAS </a:t>
            </a:r>
          </a:p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MAESTRÍA EN LÍNEA EN ADMINISTRACIÓN Y POLÍTICAS PÚBLICAS</a:t>
            </a:r>
          </a:p>
          <a:p>
            <a:pPr algn="ctr"/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MX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TECNOLOGÍAS DE LA INFORMACIÓN Y COMUNICACIÓN</a:t>
            </a:r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ACTIVIDAD 2: ACTIVIDAD DE APRENDIZAJE 1: MAPA CONCEPTUAL: INTRODUCCIÓN A LAS TIC Y A LOS SISTEMAS DE INFORMACIÓN” </a:t>
            </a:r>
          </a:p>
          <a:p>
            <a:pPr algn="ctr"/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MAESTRANTE:</a:t>
            </a:r>
            <a:endParaRPr lang="es-MX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ROCIÓ GUADALUPE CERVANTES CANCINO</a:t>
            </a:r>
          </a:p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DOCENTE:</a:t>
            </a:r>
          </a:p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MTRO. MIGUEL ÁNGEL DOMÍNGUEZ GONZÁLEZ </a:t>
            </a:r>
          </a:p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</a:p>
          <a:p>
            <a:pPr algn="ctr"/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TUXTLA GUTIÉRREZ, CHIAPAS;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ENERO DE </a:t>
            </a:r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</a:p>
        </p:txBody>
      </p:sp>
      <p:pic>
        <p:nvPicPr>
          <p:cNvPr id="5" name="4 Imagen" descr="https://pbs.twimg.com/profile_images/412632169542991872/ffvXDsLX.jpeg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60648"/>
            <a:ext cx="1872208" cy="1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467544" y="332656"/>
          <a:ext cx="8496944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6 Conector recto"/>
          <p:cNvCxnSpPr/>
          <p:nvPr/>
        </p:nvCxnSpPr>
        <p:spPr>
          <a:xfrm flipV="1">
            <a:off x="5364088" y="2996952"/>
            <a:ext cx="576064" cy="129614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5580112" y="4437112"/>
            <a:ext cx="504056" cy="1008112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5 Imagen" descr="https://pbs.twimg.com/profile_images/412632169542991872/ffvXDsLX.jpeg"/>
          <p:cNvPicPr/>
          <p:nvPr/>
        </p:nvPicPr>
        <p:blipFill>
          <a:blip r:embed="rId7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028384" y="5877272"/>
            <a:ext cx="936104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539552" y="404664"/>
          <a:ext cx="8352928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2 Imagen" descr="https://pbs.twimg.com/profile_images/412632169542991872/ffvXDsLX.jpeg"/>
          <p:cNvPicPr/>
          <p:nvPr/>
        </p:nvPicPr>
        <p:blipFill>
          <a:blip r:embed="rId7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351912" y="6209928"/>
            <a:ext cx="792088" cy="648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Flecha derecha"/>
          <p:cNvSpPr/>
          <p:nvPr/>
        </p:nvSpPr>
        <p:spPr>
          <a:xfrm>
            <a:off x="2876859" y="476672"/>
            <a:ext cx="2592288" cy="36004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34 Flecha derecha"/>
          <p:cNvSpPr/>
          <p:nvPr/>
        </p:nvSpPr>
        <p:spPr>
          <a:xfrm rot="3407235">
            <a:off x="3742187" y="2583468"/>
            <a:ext cx="1788218" cy="3600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4 Diagrama"/>
          <p:cNvGraphicFramePr/>
          <p:nvPr/>
        </p:nvGraphicFramePr>
        <p:xfrm>
          <a:off x="0" y="0"/>
          <a:ext cx="4416152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179512" y="3212976"/>
            <a:ext cx="2952328" cy="101566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Una organización coordina el trabajo mediante su jerarquía y sus procesos de negocios, que son tareas y comportamientos relacionados en forma lógica para realizar el trabajo.</a:t>
            </a:r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Flecha derecha"/>
          <p:cNvSpPr/>
          <p:nvPr/>
        </p:nvSpPr>
        <p:spPr>
          <a:xfrm rot="4392046">
            <a:off x="345403" y="2233877"/>
            <a:ext cx="1054445" cy="52794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8 CuadroTexto"/>
          <p:cNvSpPr txBox="1"/>
          <p:nvPr/>
        </p:nvSpPr>
        <p:spPr>
          <a:xfrm>
            <a:off x="179512" y="4293096"/>
            <a:ext cx="2952328" cy="830997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Asimismo,  sus elementos clave son: Su gente, su estructura, sus procesos de negocios, sus políticas y su cultura.</a:t>
            </a:r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9512" y="5157192"/>
            <a:ext cx="3960440" cy="156966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Niveles y  áreas que componen una organización: </a:t>
            </a: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a). Gerencia de Nivel Superior;</a:t>
            </a: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b). Gerencia de Nivel Medio;</a:t>
            </a: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c). Gerencia Operacional;</a:t>
            </a: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d). Trabajadores del Conocimiento (ingenieros, científicos. Etc.…)</a:t>
            </a: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e). Trabajadores de datos;</a:t>
            </a: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f). Trabajadores de producción o de servicio.</a:t>
            </a:r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004048" y="3573016"/>
            <a:ext cx="2808312" cy="267765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Los gerentes perciben los desafíos de negocios en el entorno; establecen la estrategia organizacional para responder a estos retos y asignan los recursos tanto financieros como humanos para coordinar el trabajo y tener el éxito.</a:t>
            </a:r>
          </a:p>
          <a:p>
            <a:pPr algn="just"/>
            <a:endParaRPr lang="es-MX" sz="1200" b="1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El trabajo creativo impulsado por el nuevo conocimiento e información es mayormente responsabilidad de la gerencia.</a:t>
            </a:r>
          </a:p>
          <a:p>
            <a:pPr algn="just"/>
            <a:endParaRPr lang="es-MX" sz="1200" dirty="0"/>
          </a:p>
        </p:txBody>
      </p:sp>
      <p:cxnSp>
        <p:nvCxnSpPr>
          <p:cNvPr id="13" name="12 Conector angular"/>
          <p:cNvCxnSpPr/>
          <p:nvPr/>
        </p:nvCxnSpPr>
        <p:spPr>
          <a:xfrm>
            <a:off x="3347864" y="3861048"/>
            <a:ext cx="864096" cy="2084749"/>
          </a:xfrm>
          <a:prstGeom prst="bentConnector3">
            <a:avLst>
              <a:gd name="adj1" fmla="val 126455"/>
            </a:avLst>
          </a:prstGeom>
          <a:ln w="508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17 Conector angular"/>
          <p:cNvCxnSpPr/>
          <p:nvPr/>
        </p:nvCxnSpPr>
        <p:spPr>
          <a:xfrm>
            <a:off x="3203848" y="4797152"/>
            <a:ext cx="1008112" cy="1089411"/>
          </a:xfrm>
          <a:prstGeom prst="bentConnector3">
            <a:avLst>
              <a:gd name="adj1" fmla="val 122676"/>
            </a:avLst>
          </a:prstGeom>
          <a:ln w="508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5475052" y="188640"/>
            <a:ext cx="3417427" cy="286232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Es una de las diversas herramientas que utilizan los gerentes para lidiar con el cambio, (Hardware de Computadora.</a:t>
            </a:r>
          </a:p>
          <a:p>
            <a:pPr algn="just"/>
            <a:endParaRPr lang="es-MX" sz="12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Componentes del Hardware de la  computadora.</a:t>
            </a:r>
          </a:p>
          <a:p>
            <a:pPr algn="just"/>
            <a:endParaRPr lang="es-MX" sz="12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a). Software;</a:t>
            </a: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b) Tecnología de almacenamiento de datos;</a:t>
            </a: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c).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Tecnología </a:t>
            </a:r>
            <a:r>
              <a:rPr lang="es-MX" sz="1200" b="1" dirty="0" smtClean="0">
                <a:latin typeface="Arial" pitchFamily="34" charset="0"/>
                <a:cs typeface="Arial" pitchFamily="34" charset="0"/>
              </a:rPr>
              <a:t>de redes y telecomunicaciones;</a:t>
            </a: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d). Internet;</a:t>
            </a:r>
          </a:p>
          <a:p>
            <a:pPr algn="just"/>
            <a:r>
              <a:rPr lang="es-MX" sz="1200" b="1" dirty="0" smtClean="0">
                <a:latin typeface="Arial" pitchFamily="34" charset="0"/>
                <a:cs typeface="Arial" pitchFamily="34" charset="0"/>
              </a:rPr>
              <a:t>e). Intranets.</a:t>
            </a:r>
          </a:p>
          <a:p>
            <a:pPr algn="just"/>
            <a:endParaRPr lang="es-MX" sz="1200" dirty="0" smtClean="0"/>
          </a:p>
          <a:p>
            <a:pPr algn="just"/>
            <a:endParaRPr lang="es-MX" sz="1200" dirty="0"/>
          </a:p>
        </p:txBody>
      </p:sp>
      <p:pic>
        <p:nvPicPr>
          <p:cNvPr id="17" name="16 Imagen" descr="https://pbs.twimg.com/profile_images/412632169542991872/ffvXDsLX.jpeg"/>
          <p:cNvPicPr/>
          <p:nvPr/>
        </p:nvPicPr>
        <p:blipFill>
          <a:blip r:embed="rId7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8172400" y="5949280"/>
            <a:ext cx="792088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536</Words>
  <Application>Microsoft Office PowerPoint</Application>
  <PresentationFormat>Presentación en pantalla 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Lic. Juan de Dios</dc:creator>
  <cp:lastModifiedBy>Presidencia</cp:lastModifiedBy>
  <cp:revision>23</cp:revision>
  <dcterms:created xsi:type="dcterms:W3CDTF">2016-01-13T16:48:48Z</dcterms:created>
  <dcterms:modified xsi:type="dcterms:W3CDTF">2016-01-13T21:09:36Z</dcterms:modified>
</cp:coreProperties>
</file>