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13004800" cy="9753600"/>
  <p:notesSz cx="6858000" cy="9144000"/>
  <p:defaultTextStyle>
    <a:lvl1pPr algn="ctr" defTabSz="584200">
      <a:defRPr sz="3600">
        <a:solidFill>
          <a:srgbClr val="FFFFFF"/>
        </a:solidFill>
        <a:latin typeface="+mn-lt"/>
        <a:ea typeface="+mn-ea"/>
        <a:cs typeface="+mn-cs"/>
        <a:sym typeface="Helvetica Light"/>
      </a:defRPr>
    </a:lvl1pPr>
    <a:lvl2pPr indent="228600" algn="ctr" defTabSz="584200">
      <a:defRPr sz="3600">
        <a:solidFill>
          <a:srgbClr val="FFFFFF"/>
        </a:solidFill>
        <a:latin typeface="+mn-lt"/>
        <a:ea typeface="+mn-ea"/>
        <a:cs typeface="+mn-cs"/>
        <a:sym typeface="Helvetica Light"/>
      </a:defRPr>
    </a:lvl2pPr>
    <a:lvl3pPr indent="457200" algn="ctr" defTabSz="584200">
      <a:defRPr sz="3600">
        <a:solidFill>
          <a:srgbClr val="FFFFFF"/>
        </a:solidFill>
        <a:latin typeface="+mn-lt"/>
        <a:ea typeface="+mn-ea"/>
        <a:cs typeface="+mn-cs"/>
        <a:sym typeface="Helvetica Light"/>
      </a:defRPr>
    </a:lvl3pPr>
    <a:lvl4pPr indent="685800" algn="ctr" defTabSz="584200">
      <a:defRPr sz="3600">
        <a:solidFill>
          <a:srgbClr val="FFFFFF"/>
        </a:solidFill>
        <a:latin typeface="+mn-lt"/>
        <a:ea typeface="+mn-ea"/>
        <a:cs typeface="+mn-cs"/>
        <a:sym typeface="Helvetica Light"/>
      </a:defRPr>
    </a:lvl4pPr>
    <a:lvl5pPr indent="914400" algn="ctr" defTabSz="584200">
      <a:defRPr sz="3600">
        <a:solidFill>
          <a:srgbClr val="FFFFFF"/>
        </a:solidFill>
        <a:latin typeface="+mn-lt"/>
        <a:ea typeface="+mn-ea"/>
        <a:cs typeface="+mn-cs"/>
        <a:sym typeface="Helvetica Light"/>
      </a:defRPr>
    </a:lvl5pPr>
    <a:lvl6pPr indent="1143000" algn="ctr" defTabSz="584200">
      <a:defRPr sz="3600">
        <a:solidFill>
          <a:srgbClr val="FFFFFF"/>
        </a:solidFill>
        <a:latin typeface="+mn-lt"/>
        <a:ea typeface="+mn-ea"/>
        <a:cs typeface="+mn-cs"/>
        <a:sym typeface="Helvetica Light"/>
      </a:defRPr>
    </a:lvl6pPr>
    <a:lvl7pPr indent="1371600" algn="ctr" defTabSz="584200">
      <a:defRPr sz="3600">
        <a:solidFill>
          <a:srgbClr val="FFFFFF"/>
        </a:solidFill>
        <a:latin typeface="+mn-lt"/>
        <a:ea typeface="+mn-ea"/>
        <a:cs typeface="+mn-cs"/>
        <a:sym typeface="Helvetica Light"/>
      </a:defRPr>
    </a:lvl7pPr>
    <a:lvl8pPr indent="1600200" algn="ctr" defTabSz="584200">
      <a:defRPr sz="3600">
        <a:solidFill>
          <a:srgbClr val="FFFFFF"/>
        </a:solidFill>
        <a:latin typeface="+mn-lt"/>
        <a:ea typeface="+mn-ea"/>
        <a:cs typeface="+mn-cs"/>
        <a:sym typeface="Helvetica Light"/>
      </a:defRPr>
    </a:lvl8pPr>
    <a:lvl9pPr indent="1828800" algn="ctr" defTabSz="584200">
      <a:defRPr sz="3600">
        <a:solidFill>
          <a:srgbClr val="FFFFFF"/>
        </a:solidFill>
        <a:latin typeface="+mn-lt"/>
        <a:ea typeface="+mn-ea"/>
        <a:cs typeface="+mn-cs"/>
        <a:sym typeface="Helvetica Ligh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97A7C">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97A7C">
              <a:alpha val="30000"/>
            </a:srgbClr>
          </a:solidFill>
        </a:fill>
      </a:tcStyle>
    </a:band2H>
    <a:firstCol>
      <a:tcTxStyle b="on" i="off">
        <a:font>
          <a:latin typeface="Helvetica"/>
          <a:ea typeface="Helvetica"/>
          <a:cs typeface="Helvetica"/>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a:ea typeface="Helvetica"/>
          <a:cs typeface="Helvetica"/>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29"/>
          <p:cNvSpPr/>
          <p:nvPr>
            <p:ph type="sldImg"/>
          </p:nvPr>
        </p:nvSpPr>
        <p:spPr>
          <a:xfrm>
            <a:off x="1143000" y="685800"/>
            <a:ext cx="4572000" cy="3429000"/>
          </a:xfrm>
          <a:prstGeom prst="rect">
            <a:avLst/>
          </a:prstGeom>
        </p:spPr>
        <p:txBody>
          <a:bodyPr/>
          <a:lstStyle/>
          <a:p>
            <a:pPr lvl="0"/>
          </a:p>
        </p:txBody>
      </p:sp>
      <p:sp>
        <p:nvSpPr>
          <p:cNvPr id="30" name="Shape 30"/>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7999"/>
      </a:lnSpc>
      <a:defRPr sz="2200">
        <a:latin typeface="Helvetica Neue"/>
        <a:ea typeface="Helvetica Neue"/>
        <a:cs typeface="Helvetica Neue"/>
        <a:sym typeface="Helvetica Neue"/>
      </a:defRPr>
    </a:lvl1pPr>
    <a:lvl2pPr indent="228600" defTabSz="457200">
      <a:lnSpc>
        <a:spcPct val="117999"/>
      </a:lnSpc>
      <a:defRPr sz="2200">
        <a:latin typeface="Helvetica Neue"/>
        <a:ea typeface="Helvetica Neue"/>
        <a:cs typeface="Helvetica Neue"/>
        <a:sym typeface="Helvetica Neue"/>
      </a:defRPr>
    </a:lvl2pPr>
    <a:lvl3pPr indent="457200" defTabSz="457200">
      <a:lnSpc>
        <a:spcPct val="117999"/>
      </a:lnSpc>
      <a:defRPr sz="2200">
        <a:latin typeface="Helvetica Neue"/>
        <a:ea typeface="Helvetica Neue"/>
        <a:cs typeface="Helvetica Neue"/>
        <a:sym typeface="Helvetica Neue"/>
      </a:defRPr>
    </a:lvl3pPr>
    <a:lvl4pPr indent="685800" defTabSz="457200">
      <a:lnSpc>
        <a:spcPct val="117999"/>
      </a:lnSpc>
      <a:defRPr sz="2200">
        <a:latin typeface="Helvetica Neue"/>
        <a:ea typeface="Helvetica Neue"/>
        <a:cs typeface="Helvetica Neue"/>
        <a:sym typeface="Helvetica Neue"/>
      </a:defRPr>
    </a:lvl4pPr>
    <a:lvl5pPr indent="914400" defTabSz="457200">
      <a:lnSpc>
        <a:spcPct val="117999"/>
      </a:lnSpc>
      <a:defRPr sz="2200">
        <a:latin typeface="Helvetica Neue"/>
        <a:ea typeface="Helvetica Neue"/>
        <a:cs typeface="Helvetica Neue"/>
        <a:sym typeface="Helvetica Neue"/>
      </a:defRPr>
    </a:lvl5pPr>
    <a:lvl6pPr indent="1143000" defTabSz="457200">
      <a:lnSpc>
        <a:spcPct val="117999"/>
      </a:lnSpc>
      <a:defRPr sz="2200">
        <a:latin typeface="Helvetica Neue"/>
        <a:ea typeface="Helvetica Neue"/>
        <a:cs typeface="Helvetica Neue"/>
        <a:sym typeface="Helvetica Neue"/>
      </a:defRPr>
    </a:lvl6pPr>
    <a:lvl7pPr indent="1371600" defTabSz="457200">
      <a:lnSpc>
        <a:spcPct val="117999"/>
      </a:lnSpc>
      <a:defRPr sz="2200">
        <a:latin typeface="Helvetica Neue"/>
        <a:ea typeface="Helvetica Neue"/>
        <a:cs typeface="Helvetica Neue"/>
        <a:sym typeface="Helvetica Neue"/>
      </a:defRPr>
    </a:lvl7pPr>
    <a:lvl8pPr indent="1600200" defTabSz="457200">
      <a:lnSpc>
        <a:spcPct val="117999"/>
      </a:lnSpc>
      <a:defRPr sz="2200">
        <a:latin typeface="Helvetica Neue"/>
        <a:ea typeface="Helvetica Neue"/>
        <a:cs typeface="Helvetica Neue"/>
        <a:sym typeface="Helvetica Neue"/>
      </a:defRPr>
    </a:lvl8pPr>
    <a:lvl9pPr indent="1828800" defTabSz="45720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1" showMasterPhAnim="1">
  <p:cSld name="Título y subtítulo">
    <p:spTree>
      <p:nvGrpSpPr>
        <p:cNvPr id="1" name=""/>
        <p:cNvGrpSpPr/>
        <p:nvPr/>
      </p:nvGrpSpPr>
      <p:grpSpPr>
        <a:xfrm>
          <a:off x="0" y="0"/>
          <a:ext cx="0" cy="0"/>
          <a:chOff x="0" y="0"/>
          <a:chExt cx="0" cy="0"/>
        </a:xfrm>
      </p:grpSpPr>
      <p:sp>
        <p:nvSpPr>
          <p:cNvPr id="5" name="Shape 5"/>
          <p:cNvSpPr/>
          <p:nvPr>
            <p:ph type="title"/>
          </p:nvPr>
        </p:nvSpPr>
        <p:spPr>
          <a:xfrm>
            <a:off x="1270000" y="1638300"/>
            <a:ext cx="10464800" cy="3302000"/>
          </a:xfrm>
          <a:prstGeom prst="rect">
            <a:avLst/>
          </a:prstGeom>
        </p:spPr>
        <p:txBody>
          <a:bodyPr anchor="b"/>
          <a:lstStyle/>
          <a:p>
            <a:pPr lvl="0">
              <a:defRPr sz="1800">
                <a:solidFill>
                  <a:srgbClr val="000000"/>
                </a:solidFill>
              </a:defRPr>
            </a:pPr>
            <a:r>
              <a:rPr sz="8000">
                <a:solidFill>
                  <a:srgbClr val="FFFFFF"/>
                </a:solidFill>
              </a:rPr>
              <a:t>Texto del título</a:t>
            </a:r>
          </a:p>
        </p:txBody>
      </p:sp>
      <p:sp>
        <p:nvSpPr>
          <p:cNvPr id="6" name="Shape 6"/>
          <p:cNvSpPr/>
          <p:nvPr>
            <p:ph type="body" idx="1"/>
          </p:nvPr>
        </p:nvSpPr>
        <p:spPr>
          <a:xfrm>
            <a:off x="1270000" y="50292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Nivel de texto 1</a:t>
            </a:r>
            <a:endParaRPr sz="3200">
              <a:solidFill>
                <a:srgbClr val="FFFFFF"/>
              </a:solidFill>
            </a:endParaRPr>
          </a:p>
          <a:p>
            <a:pPr lvl="1">
              <a:defRPr sz="1800">
                <a:solidFill>
                  <a:srgbClr val="000000"/>
                </a:solidFill>
              </a:defRPr>
            </a:pPr>
            <a:r>
              <a:rPr sz="3200">
                <a:solidFill>
                  <a:srgbClr val="FFFFFF"/>
                </a:solidFill>
              </a:rPr>
              <a:t>Nivel de texto 2</a:t>
            </a:r>
            <a:endParaRPr sz="3200">
              <a:solidFill>
                <a:srgbClr val="FFFFFF"/>
              </a:solidFill>
            </a:endParaRPr>
          </a:p>
          <a:p>
            <a:pPr lvl="2">
              <a:defRPr sz="1800">
                <a:solidFill>
                  <a:srgbClr val="000000"/>
                </a:solidFill>
              </a:defRPr>
            </a:pPr>
            <a:r>
              <a:rPr sz="3200">
                <a:solidFill>
                  <a:srgbClr val="FFFFFF"/>
                </a:solidFill>
              </a:rPr>
              <a:t>Nivel de texto 3</a:t>
            </a:r>
            <a:endParaRPr sz="3200">
              <a:solidFill>
                <a:srgbClr val="FFFFFF"/>
              </a:solidFill>
            </a:endParaRPr>
          </a:p>
          <a:p>
            <a:pPr lvl="3">
              <a:defRPr sz="1800">
                <a:solidFill>
                  <a:srgbClr val="000000"/>
                </a:solidFill>
              </a:defRPr>
            </a:pPr>
            <a:r>
              <a:rPr sz="3200">
                <a:solidFill>
                  <a:srgbClr val="FFFFFF"/>
                </a:solidFill>
              </a:rPr>
              <a:t>Nivel de texto 4</a:t>
            </a:r>
            <a:endParaRPr sz="3200">
              <a:solidFill>
                <a:srgbClr val="FFFFFF"/>
              </a:solidFill>
            </a:endParaRPr>
          </a:p>
          <a:p>
            <a:pPr lvl="4">
              <a:defRPr sz="1800">
                <a:solidFill>
                  <a:srgbClr val="000000"/>
                </a:solidFill>
              </a:defRPr>
            </a:pPr>
            <a:r>
              <a:rPr sz="3200">
                <a:solidFill>
                  <a:srgbClr val="FFFFFF"/>
                </a:solidFill>
              </a:rPr>
              <a:t>Nivel de texto 5</a:t>
            </a:r>
          </a:p>
        </p:txBody>
      </p:sp>
    </p:spTree>
  </p:cSld>
  <p:clrMapOvr>
    <a:masterClrMapping/>
  </p:clrMapOvr>
  <p:transitio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Cita">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Fot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En blanco">
    <p:spTree>
      <p:nvGrpSpPr>
        <p:cNvPr id="1" name=""/>
        <p:cNvGrpSpPr/>
        <p:nvPr/>
      </p:nvGrpSpPr>
      <p:grpSpPr>
        <a:xfrm>
          <a:off x="0" y="0"/>
          <a:ext cx="0" cy="0"/>
          <a:chOff x="0" y="0"/>
          <a:chExt cx="0" cy="0"/>
        </a:xfrm>
      </p:grpSpPr>
    </p:spTree>
  </p:cSld>
  <p:clrMapOvr>
    <a:masterClrMapping/>
  </p:clrMapOvr>
  <p:transitio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oto (horizontal)">
    <p:spTree>
      <p:nvGrpSpPr>
        <p:cNvPr id="1" name=""/>
        <p:cNvGrpSpPr/>
        <p:nvPr/>
      </p:nvGrpSpPr>
      <p:grpSpPr>
        <a:xfrm>
          <a:off x="0" y="0"/>
          <a:ext cx="0" cy="0"/>
          <a:chOff x="0" y="0"/>
          <a:chExt cx="0" cy="0"/>
        </a:xfrm>
      </p:grpSpPr>
      <p:sp>
        <p:nvSpPr>
          <p:cNvPr id="8" name="Shape 8"/>
          <p:cNvSpPr/>
          <p:nvPr>
            <p:ph type="title"/>
          </p:nvPr>
        </p:nvSpPr>
        <p:spPr>
          <a:xfrm>
            <a:off x="1270000" y="6718300"/>
            <a:ext cx="10464800" cy="1422400"/>
          </a:xfrm>
          <a:prstGeom prst="rect">
            <a:avLst/>
          </a:prstGeom>
        </p:spPr>
        <p:txBody>
          <a:bodyPr/>
          <a:lstStyle/>
          <a:p>
            <a:pPr lvl="0">
              <a:defRPr sz="1800">
                <a:solidFill>
                  <a:srgbClr val="000000"/>
                </a:solidFill>
              </a:defRPr>
            </a:pPr>
            <a:r>
              <a:rPr sz="8000">
                <a:solidFill>
                  <a:srgbClr val="FFFFFF"/>
                </a:solidFill>
              </a:rPr>
              <a:t>Texto del título</a:t>
            </a:r>
          </a:p>
        </p:txBody>
      </p:sp>
      <p:sp>
        <p:nvSpPr>
          <p:cNvPr id="9" name="Shape 9"/>
          <p:cNvSpPr/>
          <p:nvPr>
            <p:ph type="body" idx="1"/>
          </p:nvPr>
        </p:nvSpPr>
        <p:spPr>
          <a:xfrm>
            <a:off x="1270000" y="8191500"/>
            <a:ext cx="10464800" cy="11303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Nivel de texto 1</a:t>
            </a:r>
            <a:endParaRPr sz="3200">
              <a:solidFill>
                <a:srgbClr val="FFFFFF"/>
              </a:solidFill>
            </a:endParaRPr>
          </a:p>
          <a:p>
            <a:pPr lvl="1">
              <a:defRPr sz="1800">
                <a:solidFill>
                  <a:srgbClr val="000000"/>
                </a:solidFill>
              </a:defRPr>
            </a:pPr>
            <a:r>
              <a:rPr sz="3200">
                <a:solidFill>
                  <a:srgbClr val="FFFFFF"/>
                </a:solidFill>
              </a:rPr>
              <a:t>Nivel de texto 2</a:t>
            </a:r>
            <a:endParaRPr sz="3200">
              <a:solidFill>
                <a:srgbClr val="FFFFFF"/>
              </a:solidFill>
            </a:endParaRPr>
          </a:p>
          <a:p>
            <a:pPr lvl="2">
              <a:defRPr sz="1800">
                <a:solidFill>
                  <a:srgbClr val="000000"/>
                </a:solidFill>
              </a:defRPr>
            </a:pPr>
            <a:r>
              <a:rPr sz="3200">
                <a:solidFill>
                  <a:srgbClr val="FFFFFF"/>
                </a:solidFill>
              </a:rPr>
              <a:t>Nivel de texto 3</a:t>
            </a:r>
            <a:endParaRPr sz="3200">
              <a:solidFill>
                <a:srgbClr val="FFFFFF"/>
              </a:solidFill>
            </a:endParaRPr>
          </a:p>
          <a:p>
            <a:pPr lvl="3">
              <a:defRPr sz="1800">
                <a:solidFill>
                  <a:srgbClr val="000000"/>
                </a:solidFill>
              </a:defRPr>
            </a:pPr>
            <a:r>
              <a:rPr sz="3200">
                <a:solidFill>
                  <a:srgbClr val="FFFFFF"/>
                </a:solidFill>
              </a:rPr>
              <a:t>Nivel de texto 4</a:t>
            </a:r>
            <a:endParaRPr sz="3200">
              <a:solidFill>
                <a:srgbClr val="FFFFFF"/>
              </a:solidFill>
            </a:endParaRPr>
          </a:p>
          <a:p>
            <a:pPr lvl="4">
              <a:defRPr sz="1800">
                <a:solidFill>
                  <a:srgbClr val="000000"/>
                </a:solidFill>
              </a:defRPr>
            </a:pPr>
            <a:r>
              <a:rPr sz="3200">
                <a:solidFill>
                  <a:srgbClr val="FFFFFF"/>
                </a:solidFill>
              </a:rPr>
              <a:t>Nivel de texto 5</a:t>
            </a:r>
          </a:p>
        </p:txBody>
      </p:sp>
    </p:spTree>
  </p:cSld>
  <p:clrMapOvr>
    <a:masterClrMapping/>
  </p:clrMapOvr>
  <p:transitio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Título (centro)">
    <p:spTree>
      <p:nvGrpSpPr>
        <p:cNvPr id="1" name=""/>
        <p:cNvGrpSpPr/>
        <p:nvPr/>
      </p:nvGrpSpPr>
      <p:grpSpPr>
        <a:xfrm>
          <a:off x="0" y="0"/>
          <a:ext cx="0" cy="0"/>
          <a:chOff x="0" y="0"/>
          <a:chExt cx="0" cy="0"/>
        </a:xfrm>
      </p:grpSpPr>
      <p:sp>
        <p:nvSpPr>
          <p:cNvPr id="11" name="Shape 11"/>
          <p:cNvSpPr/>
          <p:nvPr>
            <p:ph type="title"/>
          </p:nvPr>
        </p:nvSpPr>
        <p:spPr>
          <a:xfrm>
            <a:off x="1270000" y="3225800"/>
            <a:ext cx="10464800" cy="3302000"/>
          </a:xfrm>
          <a:prstGeom prst="rect">
            <a:avLst/>
          </a:prstGeom>
        </p:spPr>
        <p:txBody>
          <a:bodyPr/>
          <a:lstStyle/>
          <a:p>
            <a:pPr lvl="0">
              <a:defRPr sz="1800">
                <a:solidFill>
                  <a:srgbClr val="000000"/>
                </a:solidFill>
              </a:defRPr>
            </a:pPr>
            <a:r>
              <a:rPr sz="8000">
                <a:solidFill>
                  <a:srgbClr val="FFFFFF"/>
                </a:solidFill>
              </a:rPr>
              <a:t>Texto del título</a:t>
            </a:r>
          </a:p>
        </p:txBody>
      </p:sp>
    </p:spTree>
  </p:cSld>
  <p:clrMapOvr>
    <a:masterClrMapping/>
  </p:clrMapOvr>
  <p:transitio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Foto (vertical)">
    <p:spTree>
      <p:nvGrpSpPr>
        <p:cNvPr id="1" name=""/>
        <p:cNvGrpSpPr/>
        <p:nvPr/>
      </p:nvGrpSpPr>
      <p:grpSpPr>
        <a:xfrm>
          <a:off x="0" y="0"/>
          <a:ext cx="0" cy="0"/>
          <a:chOff x="0" y="0"/>
          <a:chExt cx="0" cy="0"/>
        </a:xfrm>
      </p:grpSpPr>
      <p:sp>
        <p:nvSpPr>
          <p:cNvPr id="13" name="Shape 13"/>
          <p:cNvSpPr/>
          <p:nvPr>
            <p:ph type="title"/>
          </p:nvPr>
        </p:nvSpPr>
        <p:spPr>
          <a:xfrm>
            <a:off x="952500" y="635000"/>
            <a:ext cx="5334000" cy="3987800"/>
          </a:xfrm>
          <a:prstGeom prst="rect">
            <a:avLst/>
          </a:prstGeom>
        </p:spPr>
        <p:txBody>
          <a:bodyPr anchor="b"/>
          <a:lstStyle>
            <a:lvl1pPr>
              <a:defRPr sz="6000"/>
            </a:lvl1pPr>
          </a:lstStyle>
          <a:p>
            <a:pPr lvl="0">
              <a:defRPr sz="1800">
                <a:solidFill>
                  <a:srgbClr val="000000"/>
                </a:solidFill>
              </a:defRPr>
            </a:pPr>
            <a:r>
              <a:rPr sz="6000">
                <a:solidFill>
                  <a:srgbClr val="FFFFFF"/>
                </a:solidFill>
              </a:rPr>
              <a:t>Texto del título</a:t>
            </a:r>
          </a:p>
        </p:txBody>
      </p:sp>
      <p:sp>
        <p:nvSpPr>
          <p:cNvPr id="14" name="Shape 14"/>
          <p:cNvSpPr/>
          <p:nvPr>
            <p:ph type="body" idx="1"/>
          </p:nvPr>
        </p:nvSpPr>
        <p:spPr>
          <a:xfrm>
            <a:off x="952500" y="4762500"/>
            <a:ext cx="5334000" cy="4114800"/>
          </a:xfrm>
          <a:prstGeom prst="rect">
            <a:avLst/>
          </a:prstGeom>
        </p:spPr>
        <p:txBody>
          <a:bodyPr anchor="t"/>
          <a:lstStyle>
            <a:lvl1pPr marL="0" indent="0" algn="ctr">
              <a:spcBef>
                <a:spcPts val="0"/>
              </a:spcBef>
              <a:buSzTx/>
              <a:buNone/>
              <a:defRPr sz="3200"/>
            </a:lvl1pPr>
            <a:lvl2pPr marL="0" indent="228600" algn="ctr">
              <a:spcBef>
                <a:spcPts val="0"/>
              </a:spcBef>
              <a:buSzTx/>
              <a:buNone/>
              <a:defRPr sz="3200"/>
            </a:lvl2pPr>
            <a:lvl3pPr marL="0" indent="457200" algn="ctr">
              <a:spcBef>
                <a:spcPts val="0"/>
              </a:spcBef>
              <a:buSzTx/>
              <a:buNone/>
              <a:defRPr sz="3200"/>
            </a:lvl3pPr>
            <a:lvl4pPr marL="0" indent="685800" algn="ctr">
              <a:spcBef>
                <a:spcPts val="0"/>
              </a:spcBef>
              <a:buSzTx/>
              <a:buNone/>
              <a:defRPr sz="3200"/>
            </a:lvl4pPr>
            <a:lvl5pPr marL="0" indent="914400" algn="ctr">
              <a:spcBef>
                <a:spcPts val="0"/>
              </a:spcBef>
              <a:buSzTx/>
              <a:buNone/>
              <a:defRPr sz="3200"/>
            </a:lvl5pPr>
          </a:lstStyle>
          <a:p>
            <a:pPr lvl="0">
              <a:defRPr sz="1800">
                <a:solidFill>
                  <a:srgbClr val="000000"/>
                </a:solidFill>
              </a:defRPr>
            </a:pPr>
            <a:r>
              <a:rPr sz="3200">
                <a:solidFill>
                  <a:srgbClr val="FFFFFF"/>
                </a:solidFill>
              </a:rPr>
              <a:t>Nivel de texto 1</a:t>
            </a:r>
            <a:endParaRPr sz="3200">
              <a:solidFill>
                <a:srgbClr val="FFFFFF"/>
              </a:solidFill>
            </a:endParaRPr>
          </a:p>
          <a:p>
            <a:pPr lvl="1">
              <a:defRPr sz="1800">
                <a:solidFill>
                  <a:srgbClr val="000000"/>
                </a:solidFill>
              </a:defRPr>
            </a:pPr>
            <a:r>
              <a:rPr sz="3200">
                <a:solidFill>
                  <a:srgbClr val="FFFFFF"/>
                </a:solidFill>
              </a:rPr>
              <a:t>Nivel de texto 2</a:t>
            </a:r>
            <a:endParaRPr sz="3200">
              <a:solidFill>
                <a:srgbClr val="FFFFFF"/>
              </a:solidFill>
            </a:endParaRPr>
          </a:p>
          <a:p>
            <a:pPr lvl="2">
              <a:defRPr sz="1800">
                <a:solidFill>
                  <a:srgbClr val="000000"/>
                </a:solidFill>
              </a:defRPr>
            </a:pPr>
            <a:r>
              <a:rPr sz="3200">
                <a:solidFill>
                  <a:srgbClr val="FFFFFF"/>
                </a:solidFill>
              </a:rPr>
              <a:t>Nivel de texto 3</a:t>
            </a:r>
            <a:endParaRPr sz="3200">
              <a:solidFill>
                <a:srgbClr val="FFFFFF"/>
              </a:solidFill>
            </a:endParaRPr>
          </a:p>
          <a:p>
            <a:pPr lvl="3">
              <a:defRPr sz="1800">
                <a:solidFill>
                  <a:srgbClr val="000000"/>
                </a:solidFill>
              </a:defRPr>
            </a:pPr>
            <a:r>
              <a:rPr sz="3200">
                <a:solidFill>
                  <a:srgbClr val="FFFFFF"/>
                </a:solidFill>
              </a:rPr>
              <a:t>Nivel de texto 4</a:t>
            </a:r>
            <a:endParaRPr sz="3200">
              <a:solidFill>
                <a:srgbClr val="FFFFFF"/>
              </a:solidFill>
            </a:endParaRPr>
          </a:p>
          <a:p>
            <a:pPr lvl="4">
              <a:defRPr sz="1800">
                <a:solidFill>
                  <a:srgbClr val="000000"/>
                </a:solidFill>
              </a:defRPr>
            </a:pPr>
            <a:r>
              <a:rPr sz="3200">
                <a:solidFill>
                  <a:srgbClr val="FFFFFF"/>
                </a:solidFill>
              </a:rPr>
              <a:t>Nivel de texto 5</a:t>
            </a:r>
          </a:p>
        </p:txBody>
      </p:sp>
    </p:spTree>
  </p:cSld>
  <p:clrMapOvr>
    <a:masterClrMapping/>
  </p:clrMapOvr>
  <p:transitio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Título (arriba)">
    <p:spTree>
      <p:nvGrpSpPr>
        <p:cNvPr id="1" name=""/>
        <p:cNvGrpSpPr/>
        <p:nvPr/>
      </p:nvGrpSpPr>
      <p:grpSpPr>
        <a:xfrm>
          <a:off x="0" y="0"/>
          <a:ext cx="0" cy="0"/>
          <a:chOff x="0" y="0"/>
          <a:chExt cx="0" cy="0"/>
        </a:xfrm>
      </p:grpSpPr>
      <p:sp>
        <p:nvSpPr>
          <p:cNvPr id="16" name="Shape 16"/>
          <p:cNvSpPr/>
          <p:nvPr>
            <p:ph type="title"/>
          </p:nvPr>
        </p:nvSpPr>
        <p:spPr>
          <a:prstGeom prst="rect">
            <a:avLst/>
          </a:prstGeom>
        </p:spPr>
        <p:txBody>
          <a:bodyPr/>
          <a:lstStyle/>
          <a:p>
            <a:pPr lvl="0">
              <a:defRPr sz="1800">
                <a:solidFill>
                  <a:srgbClr val="000000"/>
                </a:solidFill>
              </a:defRPr>
            </a:pPr>
            <a:r>
              <a:rPr sz="8000">
                <a:solidFill>
                  <a:srgbClr val="FFFFFF"/>
                </a:solidFill>
              </a:rPr>
              <a:t>Texto del título</a:t>
            </a:r>
          </a:p>
        </p:txBody>
      </p:sp>
    </p:spTree>
  </p:cSld>
  <p:clrMapOvr>
    <a:masterClrMapping/>
  </p:clrMapOvr>
  <p:transitio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ítulo y viñetas">
    <p:spTree>
      <p:nvGrpSpPr>
        <p:cNvPr id="1" name=""/>
        <p:cNvGrpSpPr/>
        <p:nvPr/>
      </p:nvGrpSpPr>
      <p:grpSpPr>
        <a:xfrm>
          <a:off x="0" y="0"/>
          <a:ext cx="0" cy="0"/>
          <a:chOff x="0" y="0"/>
          <a:chExt cx="0" cy="0"/>
        </a:xfrm>
      </p:grpSpPr>
      <p:sp>
        <p:nvSpPr>
          <p:cNvPr id="18" name="Shape 18"/>
          <p:cNvSpPr/>
          <p:nvPr>
            <p:ph type="title"/>
          </p:nvPr>
        </p:nvSpPr>
        <p:spPr>
          <a:prstGeom prst="rect">
            <a:avLst/>
          </a:prstGeom>
        </p:spPr>
        <p:txBody>
          <a:bodyPr/>
          <a:lstStyle/>
          <a:p>
            <a:pPr lvl="0">
              <a:defRPr sz="1800">
                <a:solidFill>
                  <a:srgbClr val="000000"/>
                </a:solidFill>
              </a:defRPr>
            </a:pPr>
            <a:r>
              <a:rPr sz="8000">
                <a:solidFill>
                  <a:srgbClr val="FFFFFF"/>
                </a:solidFill>
              </a:rPr>
              <a:t>Texto del título</a:t>
            </a:r>
          </a:p>
        </p:txBody>
      </p:sp>
      <p:sp>
        <p:nvSpPr>
          <p:cNvPr id="19" name="Shape 19"/>
          <p:cNvSpPr/>
          <p:nvPr>
            <p:ph type="body" idx="1"/>
          </p:nvPr>
        </p:nvSpPr>
        <p:spPr>
          <a:prstGeom prst="rect">
            <a:avLst/>
          </a:prstGeom>
        </p:spPr>
        <p:txBody>
          <a:bodyPr/>
          <a:lstStyle/>
          <a:p>
            <a:pPr lvl="0">
              <a:defRPr sz="1800">
                <a:solidFill>
                  <a:srgbClr val="000000"/>
                </a:solidFill>
              </a:defRPr>
            </a:pPr>
            <a:r>
              <a:rPr sz="3800">
                <a:solidFill>
                  <a:srgbClr val="FFFFFF"/>
                </a:solidFill>
              </a:rPr>
              <a:t>Nivel de texto 1</a:t>
            </a:r>
            <a:endParaRPr sz="3800">
              <a:solidFill>
                <a:srgbClr val="FFFFFF"/>
              </a:solidFill>
            </a:endParaRPr>
          </a:p>
          <a:p>
            <a:pPr lvl="1">
              <a:defRPr sz="1800">
                <a:solidFill>
                  <a:srgbClr val="000000"/>
                </a:solidFill>
              </a:defRPr>
            </a:pPr>
            <a:r>
              <a:rPr sz="3800">
                <a:solidFill>
                  <a:srgbClr val="FFFFFF"/>
                </a:solidFill>
              </a:rPr>
              <a:t>Nivel de texto 2</a:t>
            </a:r>
            <a:endParaRPr sz="3800">
              <a:solidFill>
                <a:srgbClr val="FFFFFF"/>
              </a:solidFill>
            </a:endParaRPr>
          </a:p>
          <a:p>
            <a:pPr lvl="2">
              <a:defRPr sz="1800">
                <a:solidFill>
                  <a:srgbClr val="000000"/>
                </a:solidFill>
              </a:defRPr>
            </a:pPr>
            <a:r>
              <a:rPr sz="3800">
                <a:solidFill>
                  <a:srgbClr val="FFFFFF"/>
                </a:solidFill>
              </a:rPr>
              <a:t>Nivel de texto 3</a:t>
            </a:r>
            <a:endParaRPr sz="3800">
              <a:solidFill>
                <a:srgbClr val="FFFFFF"/>
              </a:solidFill>
            </a:endParaRPr>
          </a:p>
          <a:p>
            <a:pPr lvl="3">
              <a:defRPr sz="1800">
                <a:solidFill>
                  <a:srgbClr val="000000"/>
                </a:solidFill>
              </a:defRPr>
            </a:pPr>
            <a:r>
              <a:rPr sz="3800">
                <a:solidFill>
                  <a:srgbClr val="FFFFFF"/>
                </a:solidFill>
              </a:rPr>
              <a:t>Nivel de texto 4</a:t>
            </a:r>
            <a:endParaRPr sz="3800">
              <a:solidFill>
                <a:srgbClr val="FFFFFF"/>
              </a:solidFill>
            </a:endParaRPr>
          </a:p>
          <a:p>
            <a:pPr lvl="4">
              <a:defRPr sz="1800">
                <a:solidFill>
                  <a:srgbClr val="000000"/>
                </a:solidFill>
              </a:defRPr>
            </a:pPr>
            <a:r>
              <a:rPr sz="3800">
                <a:solidFill>
                  <a:srgbClr val="FFFFFF"/>
                </a:solidFill>
              </a:rPr>
              <a:t>Nivel de texto 5</a:t>
            </a:r>
          </a:p>
        </p:txBody>
      </p:sp>
    </p:spTree>
  </p:cSld>
  <p:clrMapOvr>
    <a:masterClrMapping/>
  </p:clrMapOvr>
  <p:transitio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Título, viñetas y foto">
    <p:spTree>
      <p:nvGrpSpPr>
        <p:cNvPr id="1" name=""/>
        <p:cNvGrpSpPr/>
        <p:nvPr/>
      </p:nvGrpSpPr>
      <p:grpSpPr>
        <a:xfrm>
          <a:off x="0" y="0"/>
          <a:ext cx="0" cy="0"/>
          <a:chOff x="0" y="0"/>
          <a:chExt cx="0" cy="0"/>
        </a:xfrm>
      </p:grpSpPr>
      <p:sp>
        <p:nvSpPr>
          <p:cNvPr id="21" name="Shape 21"/>
          <p:cNvSpPr/>
          <p:nvPr>
            <p:ph type="title"/>
          </p:nvPr>
        </p:nvSpPr>
        <p:spPr>
          <a:prstGeom prst="rect">
            <a:avLst/>
          </a:prstGeom>
        </p:spPr>
        <p:txBody>
          <a:bodyPr/>
          <a:lstStyle/>
          <a:p>
            <a:pPr lvl="0">
              <a:defRPr sz="1800">
                <a:solidFill>
                  <a:srgbClr val="000000"/>
                </a:solidFill>
              </a:defRPr>
            </a:pPr>
            <a:r>
              <a:rPr sz="8000">
                <a:solidFill>
                  <a:srgbClr val="FFFFFF"/>
                </a:solidFill>
              </a:rPr>
              <a:t>Texto del título</a:t>
            </a:r>
          </a:p>
        </p:txBody>
      </p:sp>
      <p:sp>
        <p:nvSpPr>
          <p:cNvPr id="22" name="Shape 22"/>
          <p:cNvSpPr/>
          <p:nvPr>
            <p:ph type="body" idx="1"/>
          </p:nvPr>
        </p:nvSpPr>
        <p:spPr>
          <a:xfrm>
            <a:off x="952500" y="2590800"/>
            <a:ext cx="5334000" cy="6286500"/>
          </a:xfrm>
          <a:prstGeom prst="rect">
            <a:avLst/>
          </a:prstGeom>
        </p:spPr>
        <p:txBody>
          <a:bodyPr/>
          <a:lstStyle>
            <a:lvl1pPr marL="342900" indent="-342900">
              <a:spcBef>
                <a:spcPts val="3200"/>
              </a:spcBef>
              <a:defRPr sz="2800"/>
            </a:lvl1pPr>
            <a:lvl2pPr marL="685800" indent="-342900">
              <a:spcBef>
                <a:spcPts val="3200"/>
              </a:spcBef>
              <a:defRPr sz="2800"/>
            </a:lvl2pPr>
            <a:lvl3pPr marL="1231900" indent="-342900">
              <a:spcBef>
                <a:spcPts val="3200"/>
              </a:spcBef>
              <a:defRPr sz="2800"/>
            </a:lvl3pPr>
            <a:lvl4pPr marL="1676400" indent="-342900">
              <a:spcBef>
                <a:spcPts val="3200"/>
              </a:spcBef>
              <a:defRPr sz="2800"/>
            </a:lvl4pPr>
            <a:lvl5pPr marL="2120900" indent="-342900">
              <a:spcBef>
                <a:spcPts val="3200"/>
              </a:spcBef>
              <a:defRPr sz="2800"/>
            </a:lvl5pPr>
          </a:lstStyle>
          <a:p>
            <a:pPr lvl="0">
              <a:defRPr sz="1800">
                <a:solidFill>
                  <a:srgbClr val="000000"/>
                </a:solidFill>
              </a:defRPr>
            </a:pPr>
            <a:r>
              <a:rPr sz="2800">
                <a:solidFill>
                  <a:srgbClr val="FFFFFF"/>
                </a:solidFill>
              </a:rPr>
              <a:t>Nivel de texto 1</a:t>
            </a:r>
            <a:endParaRPr sz="2800">
              <a:solidFill>
                <a:srgbClr val="FFFFFF"/>
              </a:solidFill>
            </a:endParaRPr>
          </a:p>
          <a:p>
            <a:pPr lvl="1">
              <a:defRPr sz="1800">
                <a:solidFill>
                  <a:srgbClr val="000000"/>
                </a:solidFill>
              </a:defRPr>
            </a:pPr>
            <a:r>
              <a:rPr sz="2800">
                <a:solidFill>
                  <a:srgbClr val="FFFFFF"/>
                </a:solidFill>
              </a:rPr>
              <a:t>Nivel de texto 2</a:t>
            </a:r>
            <a:endParaRPr sz="2800">
              <a:solidFill>
                <a:srgbClr val="FFFFFF"/>
              </a:solidFill>
            </a:endParaRPr>
          </a:p>
          <a:p>
            <a:pPr lvl="2">
              <a:defRPr sz="1800">
                <a:solidFill>
                  <a:srgbClr val="000000"/>
                </a:solidFill>
              </a:defRPr>
            </a:pPr>
            <a:r>
              <a:rPr sz="2800">
                <a:solidFill>
                  <a:srgbClr val="FFFFFF"/>
                </a:solidFill>
              </a:rPr>
              <a:t>Nivel de texto 3</a:t>
            </a:r>
            <a:endParaRPr sz="2800">
              <a:solidFill>
                <a:srgbClr val="FFFFFF"/>
              </a:solidFill>
            </a:endParaRPr>
          </a:p>
          <a:p>
            <a:pPr lvl="3">
              <a:defRPr sz="1800">
                <a:solidFill>
                  <a:srgbClr val="000000"/>
                </a:solidFill>
              </a:defRPr>
            </a:pPr>
            <a:r>
              <a:rPr sz="2800">
                <a:solidFill>
                  <a:srgbClr val="FFFFFF"/>
                </a:solidFill>
              </a:rPr>
              <a:t>Nivel de texto 4</a:t>
            </a:r>
            <a:endParaRPr sz="2800">
              <a:solidFill>
                <a:srgbClr val="FFFFFF"/>
              </a:solidFill>
            </a:endParaRPr>
          </a:p>
          <a:p>
            <a:pPr lvl="4">
              <a:defRPr sz="1800">
                <a:solidFill>
                  <a:srgbClr val="000000"/>
                </a:solidFill>
              </a:defRPr>
            </a:pPr>
            <a:r>
              <a:rPr sz="2800">
                <a:solidFill>
                  <a:srgbClr val="FFFFFF"/>
                </a:solidFill>
              </a:rPr>
              <a:t>Nivel de texto 5</a:t>
            </a:r>
          </a:p>
        </p:txBody>
      </p:sp>
    </p:spTree>
  </p:cSld>
  <p:clrMapOvr>
    <a:masterClrMapping/>
  </p:clrMapOvr>
  <p:transitio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Viñetas">
    <p:spTree>
      <p:nvGrpSpPr>
        <p:cNvPr id="1" name=""/>
        <p:cNvGrpSpPr/>
        <p:nvPr/>
      </p:nvGrpSpPr>
      <p:grpSpPr>
        <a:xfrm>
          <a:off x="0" y="0"/>
          <a:ext cx="0" cy="0"/>
          <a:chOff x="0" y="0"/>
          <a:chExt cx="0" cy="0"/>
        </a:xfrm>
      </p:grpSpPr>
      <p:sp>
        <p:nvSpPr>
          <p:cNvPr id="24" name="Shape 24"/>
          <p:cNvSpPr/>
          <p:nvPr>
            <p:ph type="body" idx="1"/>
          </p:nvPr>
        </p:nvSpPr>
        <p:spPr>
          <a:xfrm>
            <a:off x="952500" y="1270000"/>
            <a:ext cx="11099800" cy="7213600"/>
          </a:xfrm>
          <a:prstGeom prst="rect">
            <a:avLst/>
          </a:prstGeom>
        </p:spPr>
        <p:txBody>
          <a:bodyPr/>
          <a:lstStyle/>
          <a:p>
            <a:pPr lvl="0">
              <a:defRPr sz="1800">
                <a:solidFill>
                  <a:srgbClr val="000000"/>
                </a:solidFill>
              </a:defRPr>
            </a:pPr>
            <a:r>
              <a:rPr sz="3800">
                <a:solidFill>
                  <a:srgbClr val="FFFFFF"/>
                </a:solidFill>
              </a:rPr>
              <a:t>Nivel de texto 1</a:t>
            </a:r>
            <a:endParaRPr sz="3800">
              <a:solidFill>
                <a:srgbClr val="FFFFFF"/>
              </a:solidFill>
            </a:endParaRPr>
          </a:p>
          <a:p>
            <a:pPr lvl="1">
              <a:defRPr sz="1800">
                <a:solidFill>
                  <a:srgbClr val="000000"/>
                </a:solidFill>
              </a:defRPr>
            </a:pPr>
            <a:r>
              <a:rPr sz="3800">
                <a:solidFill>
                  <a:srgbClr val="FFFFFF"/>
                </a:solidFill>
              </a:rPr>
              <a:t>Nivel de texto 2</a:t>
            </a:r>
            <a:endParaRPr sz="3800">
              <a:solidFill>
                <a:srgbClr val="FFFFFF"/>
              </a:solidFill>
            </a:endParaRPr>
          </a:p>
          <a:p>
            <a:pPr lvl="2">
              <a:defRPr sz="1800">
                <a:solidFill>
                  <a:srgbClr val="000000"/>
                </a:solidFill>
              </a:defRPr>
            </a:pPr>
            <a:r>
              <a:rPr sz="3800">
                <a:solidFill>
                  <a:srgbClr val="FFFFFF"/>
                </a:solidFill>
              </a:rPr>
              <a:t>Nivel de texto 3</a:t>
            </a:r>
            <a:endParaRPr sz="3800">
              <a:solidFill>
                <a:srgbClr val="FFFFFF"/>
              </a:solidFill>
            </a:endParaRPr>
          </a:p>
          <a:p>
            <a:pPr lvl="3">
              <a:defRPr sz="1800">
                <a:solidFill>
                  <a:srgbClr val="000000"/>
                </a:solidFill>
              </a:defRPr>
            </a:pPr>
            <a:r>
              <a:rPr sz="3800">
                <a:solidFill>
                  <a:srgbClr val="FFFFFF"/>
                </a:solidFill>
              </a:rPr>
              <a:t>Nivel de texto 4</a:t>
            </a:r>
            <a:endParaRPr sz="3800">
              <a:solidFill>
                <a:srgbClr val="FFFFFF"/>
              </a:solidFill>
            </a:endParaRPr>
          </a:p>
          <a:p>
            <a:pPr lvl="4">
              <a:defRPr sz="1800">
                <a:solidFill>
                  <a:srgbClr val="000000"/>
                </a:solidFill>
              </a:defRPr>
            </a:pPr>
            <a:r>
              <a:rPr sz="3800">
                <a:solidFill>
                  <a:srgbClr val="FFFFFF"/>
                </a:solidFill>
              </a:rPr>
              <a:t>Nivel de texto 5</a:t>
            </a:r>
          </a:p>
        </p:txBody>
      </p:sp>
    </p:spTree>
  </p:cSld>
  <p:clrMapOvr>
    <a:masterClrMapping/>
  </p:clrMapOvr>
  <p:transitio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Foto (3)">
    <p:spTree>
      <p:nvGrpSpPr>
        <p:cNvPr id="1" name=""/>
        <p:cNvGrpSpPr/>
        <p:nvPr/>
      </p:nvGrpSpPr>
      <p:grpSpPr>
        <a:xfrm>
          <a:off x="0" y="0"/>
          <a:ext cx="0" cy="0"/>
          <a:chOff x="0" y="0"/>
          <a:chExt cx="0" cy="0"/>
        </a:xfrm>
      </p:grpSpPr>
    </p:spTree>
  </p:cSld>
  <p:clrMapOvr>
    <a:masterClrMapping/>
  </p:clrMapOvr>
  <p:transitio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p:bgPr>
    </p:bg>
    <p:spTree>
      <p:nvGrpSpPr>
        <p:cNvPr id="1" name=""/>
        <p:cNvGrpSpPr/>
        <p:nvPr/>
      </p:nvGrpSpPr>
      <p:grpSpPr>
        <a:xfrm>
          <a:off x="0" y="0"/>
          <a:ext cx="0" cy="0"/>
          <a:chOff x="0" y="0"/>
          <a:chExt cx="0" cy="0"/>
        </a:xfrm>
      </p:grpSpPr>
      <p:sp>
        <p:nvSpPr>
          <p:cNvPr id="2" name="Shape 2"/>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8000">
                <a:solidFill>
                  <a:srgbClr val="FFFFFF"/>
                </a:solidFill>
              </a:rPr>
              <a:t>Texto del título</a:t>
            </a:r>
          </a:p>
        </p:txBody>
      </p:sp>
      <p:sp>
        <p:nvSpPr>
          <p:cNvPr id="3" name="Shape 3"/>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lvl="0">
              <a:defRPr sz="1800">
                <a:solidFill>
                  <a:srgbClr val="000000"/>
                </a:solidFill>
              </a:defRPr>
            </a:pPr>
            <a:r>
              <a:rPr sz="3800">
                <a:solidFill>
                  <a:srgbClr val="FFFFFF"/>
                </a:solidFill>
              </a:rPr>
              <a:t>Nivel de texto 1</a:t>
            </a:r>
            <a:endParaRPr sz="3800">
              <a:solidFill>
                <a:srgbClr val="FFFFFF"/>
              </a:solidFill>
            </a:endParaRPr>
          </a:p>
          <a:p>
            <a:pPr lvl="1">
              <a:defRPr sz="1800">
                <a:solidFill>
                  <a:srgbClr val="000000"/>
                </a:solidFill>
              </a:defRPr>
            </a:pPr>
            <a:r>
              <a:rPr sz="3800">
                <a:solidFill>
                  <a:srgbClr val="FFFFFF"/>
                </a:solidFill>
              </a:rPr>
              <a:t>Nivel de texto 2</a:t>
            </a:r>
            <a:endParaRPr sz="3800">
              <a:solidFill>
                <a:srgbClr val="FFFFFF"/>
              </a:solidFill>
            </a:endParaRPr>
          </a:p>
          <a:p>
            <a:pPr lvl="2">
              <a:defRPr sz="1800">
                <a:solidFill>
                  <a:srgbClr val="000000"/>
                </a:solidFill>
              </a:defRPr>
            </a:pPr>
            <a:r>
              <a:rPr sz="3800">
                <a:solidFill>
                  <a:srgbClr val="FFFFFF"/>
                </a:solidFill>
              </a:rPr>
              <a:t>Nivel de texto 3</a:t>
            </a:r>
            <a:endParaRPr sz="3800">
              <a:solidFill>
                <a:srgbClr val="FFFFFF"/>
              </a:solidFill>
            </a:endParaRPr>
          </a:p>
          <a:p>
            <a:pPr lvl="3">
              <a:defRPr sz="1800">
                <a:solidFill>
                  <a:srgbClr val="000000"/>
                </a:solidFill>
              </a:defRPr>
            </a:pPr>
            <a:r>
              <a:rPr sz="3800">
                <a:solidFill>
                  <a:srgbClr val="FFFFFF"/>
                </a:solidFill>
              </a:rPr>
              <a:t>Nivel de texto 4</a:t>
            </a:r>
            <a:endParaRPr sz="3800">
              <a:solidFill>
                <a:srgbClr val="FFFFFF"/>
              </a:solidFill>
            </a:endParaRPr>
          </a:p>
          <a:p>
            <a:pPr lvl="4">
              <a:defRPr sz="1800">
                <a:solidFill>
                  <a:srgbClr val="000000"/>
                </a:solidFill>
              </a:defRPr>
            </a:pPr>
            <a:r>
              <a:rPr sz="3800">
                <a:solidFill>
                  <a:srgbClr val="FFFFFF"/>
                </a:solidFill>
              </a:rPr>
              <a:t>Nivel de texto 5</a:t>
            </a:r>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med" advClick="1"/>
  <p:txStyles>
    <p:titleStyle>
      <a:lvl1pPr algn="ctr" defTabSz="584200">
        <a:defRPr sz="8000">
          <a:solidFill>
            <a:srgbClr val="FFFFFF"/>
          </a:solidFill>
          <a:latin typeface="+mn-lt"/>
          <a:ea typeface="+mn-ea"/>
          <a:cs typeface="+mn-cs"/>
          <a:sym typeface="Helvetica Light"/>
        </a:defRPr>
      </a:lvl1pPr>
      <a:lvl2pPr indent="228600" algn="ctr" defTabSz="584200">
        <a:defRPr sz="8000">
          <a:solidFill>
            <a:srgbClr val="FFFFFF"/>
          </a:solidFill>
          <a:latin typeface="+mn-lt"/>
          <a:ea typeface="+mn-ea"/>
          <a:cs typeface="+mn-cs"/>
          <a:sym typeface="Helvetica Light"/>
        </a:defRPr>
      </a:lvl2pPr>
      <a:lvl3pPr indent="457200" algn="ctr" defTabSz="584200">
        <a:defRPr sz="8000">
          <a:solidFill>
            <a:srgbClr val="FFFFFF"/>
          </a:solidFill>
          <a:latin typeface="+mn-lt"/>
          <a:ea typeface="+mn-ea"/>
          <a:cs typeface="+mn-cs"/>
          <a:sym typeface="Helvetica Light"/>
        </a:defRPr>
      </a:lvl3pPr>
      <a:lvl4pPr indent="685800" algn="ctr" defTabSz="584200">
        <a:defRPr sz="8000">
          <a:solidFill>
            <a:srgbClr val="FFFFFF"/>
          </a:solidFill>
          <a:latin typeface="+mn-lt"/>
          <a:ea typeface="+mn-ea"/>
          <a:cs typeface="+mn-cs"/>
          <a:sym typeface="Helvetica Light"/>
        </a:defRPr>
      </a:lvl4pPr>
      <a:lvl5pPr indent="914400" algn="ctr" defTabSz="584200">
        <a:defRPr sz="8000">
          <a:solidFill>
            <a:srgbClr val="FFFFFF"/>
          </a:solidFill>
          <a:latin typeface="+mn-lt"/>
          <a:ea typeface="+mn-ea"/>
          <a:cs typeface="+mn-cs"/>
          <a:sym typeface="Helvetica Light"/>
        </a:defRPr>
      </a:lvl5pPr>
      <a:lvl6pPr indent="1143000" algn="ctr" defTabSz="584200">
        <a:defRPr sz="8000">
          <a:solidFill>
            <a:srgbClr val="FFFFFF"/>
          </a:solidFill>
          <a:latin typeface="+mn-lt"/>
          <a:ea typeface="+mn-ea"/>
          <a:cs typeface="+mn-cs"/>
          <a:sym typeface="Helvetica Light"/>
        </a:defRPr>
      </a:lvl6pPr>
      <a:lvl7pPr indent="1371600" algn="ctr" defTabSz="584200">
        <a:defRPr sz="8000">
          <a:solidFill>
            <a:srgbClr val="FFFFFF"/>
          </a:solidFill>
          <a:latin typeface="+mn-lt"/>
          <a:ea typeface="+mn-ea"/>
          <a:cs typeface="+mn-cs"/>
          <a:sym typeface="Helvetica Light"/>
        </a:defRPr>
      </a:lvl7pPr>
      <a:lvl8pPr indent="1600200" algn="ctr" defTabSz="584200">
        <a:defRPr sz="8000">
          <a:solidFill>
            <a:srgbClr val="FFFFFF"/>
          </a:solidFill>
          <a:latin typeface="+mn-lt"/>
          <a:ea typeface="+mn-ea"/>
          <a:cs typeface="+mn-cs"/>
          <a:sym typeface="Helvetica Light"/>
        </a:defRPr>
      </a:lvl8pPr>
      <a:lvl9pPr indent="1828800" algn="ctr" defTabSz="584200">
        <a:defRPr sz="8000">
          <a:solidFill>
            <a:srgbClr val="FFFFFF"/>
          </a:solidFill>
          <a:latin typeface="+mn-lt"/>
          <a:ea typeface="+mn-ea"/>
          <a:cs typeface="+mn-cs"/>
          <a:sym typeface="Helvetica Light"/>
        </a:defRPr>
      </a:lvl9pPr>
    </p:titleStyle>
    <p:bodyStyle>
      <a:lvl1pPr marL="444500" indent="-444500" defTabSz="584200">
        <a:spcBef>
          <a:spcPts val="4200"/>
        </a:spcBef>
        <a:buSzPct val="75000"/>
        <a:buChar char="•"/>
        <a:defRPr sz="3800">
          <a:solidFill>
            <a:srgbClr val="FFFFFF"/>
          </a:solidFill>
          <a:latin typeface="+mn-lt"/>
          <a:ea typeface="+mn-ea"/>
          <a:cs typeface="+mn-cs"/>
          <a:sym typeface="Helvetica Light"/>
        </a:defRPr>
      </a:lvl1pPr>
      <a:lvl2pPr marL="889000" indent="-444500" defTabSz="584200">
        <a:spcBef>
          <a:spcPts val="4200"/>
        </a:spcBef>
        <a:buSzPct val="75000"/>
        <a:buChar char="•"/>
        <a:defRPr sz="3800">
          <a:solidFill>
            <a:srgbClr val="FFFFFF"/>
          </a:solidFill>
          <a:latin typeface="+mn-lt"/>
          <a:ea typeface="+mn-ea"/>
          <a:cs typeface="+mn-cs"/>
          <a:sym typeface="Helvetica Light"/>
        </a:defRPr>
      </a:lvl2pPr>
      <a:lvl3pPr marL="1333500" indent="-444500" defTabSz="584200">
        <a:spcBef>
          <a:spcPts val="4200"/>
        </a:spcBef>
        <a:buSzPct val="75000"/>
        <a:buChar char="•"/>
        <a:defRPr sz="3800">
          <a:solidFill>
            <a:srgbClr val="FFFFFF"/>
          </a:solidFill>
          <a:latin typeface="+mn-lt"/>
          <a:ea typeface="+mn-ea"/>
          <a:cs typeface="+mn-cs"/>
          <a:sym typeface="Helvetica Light"/>
        </a:defRPr>
      </a:lvl3pPr>
      <a:lvl4pPr marL="1778000" indent="-444500" defTabSz="584200">
        <a:spcBef>
          <a:spcPts val="4200"/>
        </a:spcBef>
        <a:buSzPct val="75000"/>
        <a:buChar char="•"/>
        <a:defRPr sz="3800">
          <a:solidFill>
            <a:srgbClr val="FFFFFF"/>
          </a:solidFill>
          <a:latin typeface="+mn-lt"/>
          <a:ea typeface="+mn-ea"/>
          <a:cs typeface="+mn-cs"/>
          <a:sym typeface="Helvetica Light"/>
        </a:defRPr>
      </a:lvl4pPr>
      <a:lvl5pPr marL="2222500" indent="-444500" defTabSz="584200">
        <a:spcBef>
          <a:spcPts val="4200"/>
        </a:spcBef>
        <a:buSzPct val="75000"/>
        <a:buChar char="•"/>
        <a:defRPr sz="3800">
          <a:solidFill>
            <a:srgbClr val="FFFFFF"/>
          </a:solidFill>
          <a:latin typeface="+mn-lt"/>
          <a:ea typeface="+mn-ea"/>
          <a:cs typeface="+mn-cs"/>
          <a:sym typeface="Helvetica Light"/>
        </a:defRPr>
      </a:lvl5pPr>
      <a:lvl6pPr marL="2667000" indent="-444500" defTabSz="584200">
        <a:spcBef>
          <a:spcPts val="4200"/>
        </a:spcBef>
        <a:buSzPct val="75000"/>
        <a:buChar char="•"/>
        <a:defRPr sz="3800">
          <a:solidFill>
            <a:srgbClr val="FFFFFF"/>
          </a:solidFill>
          <a:latin typeface="+mn-lt"/>
          <a:ea typeface="+mn-ea"/>
          <a:cs typeface="+mn-cs"/>
          <a:sym typeface="Helvetica Light"/>
        </a:defRPr>
      </a:lvl6pPr>
      <a:lvl7pPr marL="3111500" indent="-444500" defTabSz="584200">
        <a:spcBef>
          <a:spcPts val="4200"/>
        </a:spcBef>
        <a:buSzPct val="75000"/>
        <a:buChar char="•"/>
        <a:defRPr sz="3800">
          <a:solidFill>
            <a:srgbClr val="FFFFFF"/>
          </a:solidFill>
          <a:latin typeface="+mn-lt"/>
          <a:ea typeface="+mn-ea"/>
          <a:cs typeface="+mn-cs"/>
          <a:sym typeface="Helvetica Light"/>
        </a:defRPr>
      </a:lvl7pPr>
      <a:lvl8pPr marL="3556000" indent="-444500" defTabSz="584200">
        <a:spcBef>
          <a:spcPts val="4200"/>
        </a:spcBef>
        <a:buSzPct val="75000"/>
        <a:buChar char="•"/>
        <a:defRPr sz="3800">
          <a:solidFill>
            <a:srgbClr val="FFFFFF"/>
          </a:solidFill>
          <a:latin typeface="+mn-lt"/>
          <a:ea typeface="+mn-ea"/>
          <a:cs typeface="+mn-cs"/>
          <a:sym typeface="Helvetica Light"/>
        </a:defRPr>
      </a:lvl8pPr>
      <a:lvl9pPr marL="4000500" indent="-444500" defTabSz="584200">
        <a:spcBef>
          <a:spcPts val="4200"/>
        </a:spcBef>
        <a:buSzPct val="75000"/>
        <a:buChar char="•"/>
        <a:defRPr sz="3800">
          <a:solidFill>
            <a:srgbClr val="FFFFFF"/>
          </a:solidFill>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228600" algn="ctr" defTabSz="584200">
        <a:defRPr>
          <a:solidFill>
            <a:schemeClr val="tx1"/>
          </a:solidFill>
          <a:latin typeface="+mn-lt"/>
          <a:ea typeface="+mn-ea"/>
          <a:cs typeface="+mn-cs"/>
          <a:sym typeface="Helvetica Light"/>
        </a:defRPr>
      </a:lvl2pPr>
      <a:lvl3pPr indent="457200" algn="ctr" defTabSz="584200">
        <a:defRPr>
          <a:solidFill>
            <a:schemeClr val="tx1"/>
          </a:solidFill>
          <a:latin typeface="+mn-lt"/>
          <a:ea typeface="+mn-ea"/>
          <a:cs typeface="+mn-cs"/>
          <a:sym typeface="Helvetica Light"/>
        </a:defRPr>
      </a:lvl3pPr>
      <a:lvl4pPr indent="685800" algn="ctr" defTabSz="584200">
        <a:defRPr>
          <a:solidFill>
            <a:schemeClr val="tx1"/>
          </a:solidFill>
          <a:latin typeface="+mn-lt"/>
          <a:ea typeface="+mn-ea"/>
          <a:cs typeface="+mn-cs"/>
          <a:sym typeface="Helvetica Light"/>
        </a:defRPr>
      </a:lvl4pPr>
      <a:lvl5pPr indent="914400" algn="ctr" defTabSz="584200">
        <a:defRPr>
          <a:solidFill>
            <a:schemeClr val="tx1"/>
          </a:solidFill>
          <a:latin typeface="+mn-lt"/>
          <a:ea typeface="+mn-ea"/>
          <a:cs typeface="+mn-cs"/>
          <a:sym typeface="Helvetica Light"/>
        </a:defRPr>
      </a:lvl5pPr>
      <a:lvl6pPr indent="1143000" algn="ctr" defTabSz="584200">
        <a:defRPr>
          <a:solidFill>
            <a:schemeClr val="tx1"/>
          </a:solidFill>
          <a:latin typeface="+mn-lt"/>
          <a:ea typeface="+mn-ea"/>
          <a:cs typeface="+mn-cs"/>
          <a:sym typeface="Helvetica Light"/>
        </a:defRPr>
      </a:lvl6pPr>
      <a:lvl7pPr indent="1371600" algn="ctr" defTabSz="584200">
        <a:defRPr>
          <a:solidFill>
            <a:schemeClr val="tx1"/>
          </a:solidFill>
          <a:latin typeface="+mn-lt"/>
          <a:ea typeface="+mn-ea"/>
          <a:cs typeface="+mn-cs"/>
          <a:sym typeface="Helvetica Light"/>
        </a:defRPr>
      </a:lvl7pPr>
      <a:lvl8pPr indent="1600200" algn="ctr" defTabSz="584200">
        <a:defRPr>
          <a:solidFill>
            <a:schemeClr val="tx1"/>
          </a:solidFill>
          <a:latin typeface="+mn-lt"/>
          <a:ea typeface="+mn-ea"/>
          <a:cs typeface="+mn-cs"/>
          <a:sym typeface="Helvetica Light"/>
        </a:defRPr>
      </a:lvl8pPr>
      <a:lvl9pPr indent="18288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 name="Shape 32"/>
          <p:cNvSpPr/>
          <p:nvPr>
            <p:ph type="title"/>
          </p:nvPr>
        </p:nvSpPr>
        <p:spPr>
          <a:prstGeom prst="rect">
            <a:avLst/>
          </a:prstGeom>
        </p:spPr>
        <p:txBody>
          <a:bodyPr/>
          <a:lstStyle/>
          <a:p>
            <a:pPr lvl="0">
              <a:defRPr sz="1800">
                <a:solidFill>
                  <a:srgbClr val="000000"/>
                </a:solidFill>
              </a:defRPr>
            </a:pPr>
            <a:r>
              <a:rPr sz="8000">
                <a:solidFill>
                  <a:srgbClr val="FFFFFF"/>
                </a:solidFill>
              </a:rPr>
              <a:t>Gestión para Resultados.</a:t>
            </a:r>
          </a:p>
        </p:txBody>
      </p:sp>
      <p:sp>
        <p:nvSpPr>
          <p:cNvPr id="33" name="Shape 33"/>
          <p:cNvSpPr/>
          <p:nvPr>
            <p:ph type="body" idx="1"/>
          </p:nvPr>
        </p:nvSpPr>
        <p:spPr>
          <a:prstGeom prst="rect">
            <a:avLst/>
          </a:prstGeom>
        </p:spPr>
        <p:txBody>
          <a:bodyPr/>
          <a:lstStyle/>
          <a:p>
            <a:pPr lvl="0">
              <a:defRPr sz="1800">
                <a:solidFill>
                  <a:srgbClr val="000000"/>
                </a:solidFill>
              </a:defRPr>
            </a:pPr>
            <a:r>
              <a:rPr sz="3200">
                <a:solidFill>
                  <a:srgbClr val="FFFFFF"/>
                </a:solidFill>
              </a:rPr>
              <a:t>Presenta:</a:t>
            </a:r>
            <a:endParaRPr sz="3200">
              <a:solidFill>
                <a:srgbClr val="FFFFFF"/>
              </a:solidFill>
            </a:endParaRPr>
          </a:p>
          <a:p>
            <a:pPr lvl="0">
              <a:defRPr sz="1800">
                <a:solidFill>
                  <a:srgbClr val="000000"/>
                </a:solidFill>
              </a:defRPr>
            </a:pPr>
            <a:r>
              <a:rPr sz="3200">
                <a:solidFill>
                  <a:srgbClr val="FFFFFF"/>
                </a:solidFill>
              </a:rPr>
              <a:t>César Valero Rodríguez</a:t>
            </a:r>
          </a:p>
        </p:txBody>
      </p:sp>
    </p:spTree>
  </p:cSld>
  <p:clrMapOvr>
    <a:masterClrMapping/>
  </p:clrMapOvr>
  <p:transition spd="med" advClick="1"/>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5" name="Shape 35"/>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Gestión para Resultados</a:t>
            </a:r>
          </a:p>
        </p:txBody>
      </p:sp>
      <p:sp>
        <p:nvSpPr>
          <p:cNvPr id="36" name="Shape 36"/>
          <p:cNvSpPr/>
          <p:nvPr>
            <p:ph type="body" idx="1"/>
          </p:nvPr>
        </p:nvSpPr>
        <p:spPr>
          <a:prstGeom prst="rect">
            <a:avLst/>
          </a:prstGeom>
        </p:spPr>
        <p:txBody>
          <a:bodyPr/>
          <a:lstStyle/>
          <a:p>
            <a:pPr lvl="0" marL="0" indent="0">
              <a:buSzTx/>
              <a:buNone/>
              <a:defRPr sz="1800">
                <a:solidFill>
                  <a:srgbClr val="000000"/>
                </a:solidFill>
              </a:defRPr>
            </a:pPr>
            <a:r>
              <a:rPr i="1" sz="3800">
                <a:solidFill>
                  <a:srgbClr val="FFFFFF"/>
                </a:solidFill>
              </a:rPr>
              <a:t>¿Que es la Gestion para resultados?</a:t>
            </a:r>
            <a:endParaRPr i="1" sz="3800">
              <a:solidFill>
                <a:srgbClr val="FFFFFF"/>
              </a:solidFill>
            </a:endParaRPr>
          </a:p>
          <a:p>
            <a:pPr lvl="0">
              <a:defRPr sz="1800">
                <a:solidFill>
                  <a:srgbClr val="000000"/>
                </a:solidFill>
              </a:defRPr>
            </a:pPr>
            <a:r>
              <a:rPr sz="3800">
                <a:solidFill>
                  <a:srgbClr val="FFFFFF"/>
                </a:solidFill>
                <a:latin typeface="Arial"/>
                <a:ea typeface="Arial"/>
                <a:cs typeface="Arial"/>
                <a:sym typeface="Arial"/>
              </a:rPr>
              <a:t>Es una estrategia metodológica, y su principal objetivo es superar problemas administrativos, y por otro lado propone cambios en las formas tradicionales del servicio publico gubernamental y que hace énfasis en los resultados a favor de los ciudadanos en general.</a:t>
            </a:r>
          </a:p>
        </p:txBody>
      </p:sp>
    </p:spTree>
  </p:cSld>
  <p:clrMapOvr>
    <a:masterClrMapping/>
  </p:clrMapOvr>
  <p:transition spd="med" advClick="1"/>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8" name="Shape 38"/>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Gestión para Resultados</a:t>
            </a:r>
          </a:p>
        </p:txBody>
      </p:sp>
      <p:sp>
        <p:nvSpPr>
          <p:cNvPr id="39" name="Shape 39"/>
          <p:cNvSpPr/>
          <p:nvPr>
            <p:ph type="body" idx="1"/>
          </p:nvPr>
        </p:nvSpPr>
        <p:spPr>
          <a:prstGeom prst="rect">
            <a:avLst/>
          </a:prstGeom>
        </p:spPr>
        <p:txBody>
          <a:bodyPr/>
          <a:lstStyle/>
          <a:p>
            <a:pPr lvl="0">
              <a:defRPr sz="1800">
                <a:solidFill>
                  <a:srgbClr val="000000"/>
                </a:solidFill>
              </a:defRPr>
            </a:pPr>
            <a:r>
              <a:rPr sz="3800">
                <a:solidFill>
                  <a:srgbClr val="FFFFFF"/>
                </a:solidFill>
              </a:rPr>
              <a:t>La GpR se basa principalmente en las satisfacciones que puedan tener los ciudadanos </a:t>
            </a:r>
            <a:endParaRPr sz="3800">
              <a:solidFill>
                <a:srgbClr val="FFFFFF"/>
              </a:solidFill>
            </a:endParaRPr>
          </a:p>
          <a:p>
            <a:pPr lvl="0">
              <a:defRPr sz="1800">
                <a:solidFill>
                  <a:srgbClr val="000000"/>
                </a:solidFill>
              </a:defRPr>
            </a:pPr>
            <a:r>
              <a:rPr sz="3800">
                <a:solidFill>
                  <a:srgbClr val="FFFFFF"/>
                </a:solidFill>
              </a:rPr>
              <a:t>La superación de pobreza y proyectos vinculados con la calidad de vida para la misma comunidad, educación y la más importante la reducción de operación de la administración gubernamental</a:t>
            </a:r>
          </a:p>
        </p:txBody>
      </p:sp>
    </p:spTree>
  </p:cSld>
  <p:clrMapOvr>
    <a:masterClrMapping/>
  </p:clrMapOvr>
  <p:transition spd="med" advClick="1"/>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1" name="Shape 41"/>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Gestión para Resultados</a:t>
            </a:r>
          </a:p>
        </p:txBody>
      </p:sp>
      <p:sp>
        <p:nvSpPr>
          <p:cNvPr id="42" name="Shape 42"/>
          <p:cNvSpPr/>
          <p:nvPr>
            <p:ph type="body" idx="1"/>
          </p:nvPr>
        </p:nvSpPr>
        <p:spPr>
          <a:prstGeom prst="rect">
            <a:avLst/>
          </a:prstGeom>
        </p:spPr>
        <p:txBody>
          <a:bodyPr/>
          <a:lstStyle/>
          <a:p>
            <a:pPr lvl="0">
              <a:defRPr sz="1800">
                <a:solidFill>
                  <a:srgbClr val="000000"/>
                </a:solidFill>
              </a:defRPr>
            </a:pPr>
            <a:r>
              <a:rPr sz="3800">
                <a:solidFill>
                  <a:srgbClr val="FFFFFF"/>
                </a:solidFill>
              </a:rPr>
              <a:t>a comparación de la tradicional planeación que hasta hace algunos años era completamente cerrada, la planificación en cuestión de GpR es participativa.</a:t>
            </a:r>
          </a:p>
        </p:txBody>
      </p:sp>
    </p:spTree>
  </p:cSld>
  <p:clrMapOvr>
    <a:masterClrMapping/>
  </p:clrMapOvr>
  <p:transition spd="med" advClick="1"/>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4" name="Shape 44"/>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Gestión para Resultados</a:t>
            </a:r>
          </a:p>
        </p:txBody>
      </p:sp>
      <p:sp>
        <p:nvSpPr>
          <p:cNvPr id="45" name="Shape 45"/>
          <p:cNvSpPr/>
          <p:nvPr>
            <p:ph type="body" idx="1"/>
          </p:nvPr>
        </p:nvSpPr>
        <p:spPr>
          <a:prstGeom prst="rect">
            <a:avLst/>
          </a:prstGeom>
        </p:spPr>
        <p:txBody>
          <a:bodyPr/>
          <a:lstStyle/>
          <a:p>
            <a:pPr lvl="0">
              <a:defRPr sz="1800">
                <a:solidFill>
                  <a:srgbClr val="000000"/>
                </a:solidFill>
              </a:defRPr>
            </a:pPr>
            <a:r>
              <a:rPr sz="3800">
                <a:solidFill>
                  <a:srgbClr val="FFFFFF"/>
                </a:solidFill>
              </a:rPr>
              <a:t>La realización de los proyectos tienes que pasar por un filtro, que son grupos de trabajo que verifican la viabilidad del proyecto a corto y mediano plazo, esto para no generar proyectos que no son viables y que solo duren un tiempo demasiado corto y sin retroalimentación alguno para la comunidad en donde se presenta.</a:t>
            </a:r>
          </a:p>
        </p:txBody>
      </p:sp>
    </p:spTree>
  </p:cSld>
  <p:clrMapOvr>
    <a:masterClrMapping/>
  </p:clrMapOvr>
  <p:transition spd="med" advClick="1"/>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7" name="Shape 47"/>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Gestión para Resultados</a:t>
            </a:r>
          </a:p>
        </p:txBody>
      </p:sp>
      <p:sp>
        <p:nvSpPr>
          <p:cNvPr id="48" name="Shape 48"/>
          <p:cNvSpPr/>
          <p:nvPr>
            <p:ph type="body" idx="1"/>
          </p:nvPr>
        </p:nvSpPr>
        <p:spPr>
          <a:prstGeom prst="rect">
            <a:avLst/>
          </a:prstGeom>
        </p:spPr>
        <p:txBody>
          <a:bodyPr/>
          <a:lstStyle/>
          <a:p>
            <a:pPr lvl="0">
              <a:defRPr sz="1800">
                <a:solidFill>
                  <a:srgbClr val="000000"/>
                </a:solidFill>
              </a:defRPr>
            </a:pPr>
            <a:r>
              <a:rPr sz="3800">
                <a:solidFill>
                  <a:srgbClr val="FFFFFF"/>
                </a:solidFill>
              </a:rPr>
              <a:t>En estos momentos nos encontramos en una fase donde ahora la comunidad mexicana y latinoamericana queremos crecer y dar el paso para dejar el subdesarrollo. el GpR es un modelo creado para países latinoamericanos que se encuentran en vías de desarrollo.</a:t>
            </a:r>
            <a:endParaRPr sz="3800">
              <a:solidFill>
                <a:srgbClr val="FFFFFF"/>
              </a:solidFill>
            </a:endParaRPr>
          </a:p>
        </p:txBody>
      </p:sp>
    </p:spTree>
  </p:cSld>
  <p:clrMapOvr>
    <a:masterClrMapping/>
  </p:clrMapOvr>
  <p:transition spd="med" advClick="1"/>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0" name="Shape 50"/>
          <p:cNvSpPr/>
          <p:nvPr>
            <p:ph type="title"/>
          </p:nvPr>
        </p:nvSpPr>
        <p:spPr>
          <a:prstGeom prst="rect">
            <a:avLst/>
          </a:prstGeom>
        </p:spPr>
        <p:txBody>
          <a:bodyPr/>
          <a:lstStyle>
            <a:lvl1pPr defTabSz="566674">
              <a:defRPr sz="7760"/>
            </a:lvl1pPr>
          </a:lstStyle>
          <a:p>
            <a:pPr lvl="0">
              <a:defRPr sz="1800">
                <a:solidFill>
                  <a:srgbClr val="000000"/>
                </a:solidFill>
              </a:defRPr>
            </a:pPr>
            <a:r>
              <a:rPr sz="7760">
                <a:solidFill>
                  <a:srgbClr val="FFFFFF"/>
                </a:solidFill>
              </a:rPr>
              <a:t>Gestión para Resultados</a:t>
            </a:r>
          </a:p>
        </p:txBody>
      </p:sp>
      <p:sp>
        <p:nvSpPr>
          <p:cNvPr id="51" name="Shape 51"/>
          <p:cNvSpPr/>
          <p:nvPr>
            <p:ph type="body" idx="1"/>
          </p:nvPr>
        </p:nvSpPr>
        <p:spPr>
          <a:prstGeom prst="rect">
            <a:avLst/>
          </a:prstGeom>
        </p:spPr>
        <p:txBody>
          <a:bodyPr/>
          <a:lstStyle/>
          <a:p>
            <a:pPr lvl="0">
              <a:defRPr sz="1800">
                <a:solidFill>
                  <a:srgbClr val="000000"/>
                </a:solidFill>
              </a:defRPr>
            </a:pPr>
            <a:r>
              <a:rPr sz="3800">
                <a:solidFill>
                  <a:srgbClr val="FFFFFF"/>
                </a:solidFill>
              </a:rPr>
              <a:t>una pieza clave de toda la GpR es el valor público, esto se entiende como una respuesta efectiva a los problemas y demandas de la ciudadania.</a:t>
            </a:r>
          </a:p>
        </p:txBody>
      </p:sp>
    </p:spTree>
  </p:cSld>
  <p:clrMapOvr>
    <a:masterClrMapping/>
  </p:clrMapOvr>
  <p:transition spd="med" advClick="1"/>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 name="Shape 53"/>
          <p:cNvSpPr/>
          <p:nvPr>
            <p:ph type="title"/>
          </p:nvPr>
        </p:nvSpPr>
        <p:spPr>
          <a:prstGeom prst="rect">
            <a:avLst/>
          </a:prstGeom>
        </p:spPr>
        <p:txBody>
          <a:bodyPr/>
          <a:lstStyle/>
          <a:p>
            <a:pPr lvl="0">
              <a:defRPr sz="1800">
                <a:solidFill>
                  <a:srgbClr val="000000"/>
                </a:solidFill>
              </a:defRPr>
            </a:pPr>
            <a:r>
              <a:rPr sz="8000">
                <a:solidFill>
                  <a:srgbClr val="FFFFFF"/>
                </a:solidFill>
              </a:rPr>
              <a:t>Conclusiones </a:t>
            </a:r>
          </a:p>
        </p:txBody>
      </p:sp>
      <p:sp>
        <p:nvSpPr>
          <p:cNvPr id="54" name="Shape 54"/>
          <p:cNvSpPr/>
          <p:nvPr>
            <p:ph type="body" idx="1"/>
          </p:nvPr>
        </p:nvSpPr>
        <p:spPr>
          <a:prstGeom prst="rect">
            <a:avLst/>
          </a:prstGeom>
        </p:spPr>
        <p:txBody>
          <a:bodyPr/>
          <a:lstStyle>
            <a:lvl1pPr marL="417830" indent="-417830" defTabSz="549148">
              <a:spcBef>
                <a:spcPts val="3900"/>
              </a:spcBef>
              <a:defRPr sz="3572"/>
            </a:lvl1pPr>
          </a:lstStyle>
          <a:p>
            <a:pPr lvl="0">
              <a:defRPr sz="1800">
                <a:solidFill>
                  <a:srgbClr val="000000"/>
                </a:solidFill>
              </a:defRPr>
            </a:pPr>
            <a:r>
              <a:rPr sz="3572">
                <a:solidFill>
                  <a:srgbClr val="FFFFFF"/>
                </a:solidFill>
              </a:rPr>
              <a:t>La demanda por obtener mayores y mejores resultados es cada día mayor, evaluar y dar viabilidad a proyectos con fines sociales que tengan una repercusión a largo plazo es lo que se busca, se busca obtener resultados favorables y darles amplitud magnificando las aptitudes para así hacerlas llegar a las personas que mas necesitan de los programas, bien ahora de esto de trata la GpR, de hacer cosas viables que repercutan en el sector publico social para así dejar el subdesarrollo y lograr el desarrollo por completo. </a:t>
            </a:r>
          </a:p>
        </p:txBody>
      </p:sp>
    </p:spTree>
  </p:cSld>
  <p:clrMapOvr>
    <a:masterClrMapping/>
  </p:clrMapOvr>
  <p:transition spd="med" advClick="1"/>
</p:sld>
</file>

<file path=ppt/theme/_rels/theme1.xml.rels><?xml version="1.0" encoding="UTF-8" standalone="yes"?><Relationships xmlns="http://schemas.openxmlformats.org/package/2006/relationships"><Relationship Id="rId1" Type="http://schemas.openxmlformats.org/officeDocument/2006/relationships/image" Target="../media/image1.png"/></Relationships>

</file>

<file path=ppt/theme/_rels/theme2.xml.rels><?xml version="1.0" encoding="UTF-8" standalone="yes"?><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r:embed="rId1"/>
          <a:srcRect l="0" t="0" r="0" b="0"/>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2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1"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