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3" r:id="rId3"/>
    <p:sldId id="256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A993A0-D33E-4257-B9EE-EA3E89013E7D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162342-C027-46A0-9D1D-92D7AD9F716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¿Cuántos tipos de evaluaciones existen?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De acuerdo a los Lineamientos Generales para la evaluación de los Programas Federales de la Administración Pública Federal, hay 7 tipos de evaluaciones: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•De consistencia y resultados: analiza el diseño y el desempeño global del programa. </a:t>
            </a:r>
          </a:p>
          <a:p>
            <a:pPr>
              <a:buNone/>
            </a:pPr>
            <a:r>
              <a:rPr lang="es-ES" dirty="0" smtClean="0"/>
              <a:t>•De indicadores: analiza, en gabinete y en campo, su pertinencia y alcance para el logro de resultados </a:t>
            </a:r>
          </a:p>
          <a:p>
            <a:pPr>
              <a:buNone/>
            </a:pPr>
            <a:r>
              <a:rPr lang="es-ES" dirty="0" smtClean="0"/>
              <a:t>•De procesos: analiza eficacia y eficiencia de los procesos operativos del programa, así como su contribución al mejoramiento de la gestión. </a:t>
            </a:r>
          </a:p>
          <a:p>
            <a:pPr>
              <a:buNone/>
            </a:pPr>
            <a:r>
              <a:rPr lang="es-ES" dirty="0" smtClean="0"/>
              <a:t>•De impacto: identifica el cambio logrado por el programa, respecto de una población de referencia con características similares a las que atiende el programa. </a:t>
            </a:r>
          </a:p>
          <a:p>
            <a:pPr>
              <a:buNone/>
            </a:pPr>
            <a:r>
              <a:rPr lang="es-ES" dirty="0" smtClean="0"/>
              <a:t>•Específicas: analiza aspectos particulares de mejora en los programas. </a:t>
            </a:r>
          </a:p>
          <a:p>
            <a:pPr>
              <a:buNone/>
            </a:pPr>
            <a:r>
              <a:rPr lang="es-ES" dirty="0" smtClean="0"/>
              <a:t>•Estratégicas: analiza diversos aspectos en torno a estrategias, políticas e instituciones. </a:t>
            </a:r>
          </a:p>
          <a:p>
            <a:pPr>
              <a:buNone/>
            </a:pPr>
            <a:r>
              <a:rPr lang="es-ES" dirty="0" smtClean="0"/>
              <a:t>•Complementarias: atiende aspectos relevantes no considerados en alguna de las evaluaciones anteriores, y se realizará a iniciativa de las dependencias y entidades.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643050"/>
            <a:ext cx="7786742" cy="3357586"/>
          </a:xfrm>
        </p:spPr>
        <p:txBody>
          <a:bodyPr/>
          <a:lstStyle/>
          <a:p>
            <a:r>
              <a:rPr lang="es-ES" dirty="0" smtClean="0"/>
              <a:t>Ejemplo de la Mir que se utiliza dentro de mi ámbito laboral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" y="-3"/>
          <a:ext cx="9144031" cy="6960080"/>
        </p:xfrm>
        <a:graphic>
          <a:graphicData uri="http://schemas.openxmlformats.org/drawingml/2006/table">
            <a:tbl>
              <a:tblPr/>
              <a:tblGrid>
                <a:gridCol w="1239011"/>
                <a:gridCol w="1437281"/>
                <a:gridCol w="1239011"/>
                <a:gridCol w="1112901"/>
                <a:gridCol w="1187006"/>
                <a:gridCol w="1382024"/>
                <a:gridCol w="1546797"/>
              </a:tblGrid>
              <a:tr h="121426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4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MATRIZ DE INDICADORES PARA RESULTADOS </a:t>
                      </a:r>
                      <a:endParaRPr lang="es-E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311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NIVEL </a:t>
                      </a:r>
                      <a:endParaRPr lang="es-E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RESUMEN NARRATIVO </a:t>
                      </a:r>
                      <a:endParaRPr lang="es-E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MÉTODO DE CÁLCULO DEL INDICADOR</a:t>
                      </a:r>
                      <a:endParaRPr lang="es-E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MEDIOS DE VERIFICACIÓN </a:t>
                      </a:r>
                      <a:endParaRPr lang="es-E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SUPUESTO </a:t>
                      </a:r>
                      <a:endParaRPr lang="es-E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UNIDAD DE MEDIDA </a:t>
                      </a:r>
                      <a:endParaRPr lang="es-E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48570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NOMBRE DEL INDICADOR </a:t>
                      </a:r>
                      <a:endParaRPr lang="es-E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DESCRIPCIÓN CUALITATIVA Y CANTIDAD NUM. /DENOM </a:t>
                      </a:r>
                      <a:endParaRPr lang="es-E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456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FIN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Contribuir en la coordinación de acciones en materia de Seguridad Pública de los tres niveles de Gobierno.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Informes anuales de los tres niveles de Gobierno en materia de Seguridad Pública.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124 Informes: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1 Federal,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1 Estatal y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122 Municipales.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Informes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Cumplir con los informes en tiempo y forma.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Informes.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64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PROPOSITO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Fortalecer con la coordinación de las Delegaciones Regionales  del Secretariado Ejecutivo del Consejo Estatal de Seguridad Pública e instancias de Gobierno involucrados en la Seguridad Pública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Asistencia a los 122 municipios atendidos por las Delegaciones Regionales del Secretariado Ejecutivo del Consejo Estatal de Seguridad Pública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732 Asesorías a los Secretarios Ejecutivos Municipales y Coordinadores de Prevención al Delito.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Informes, actas o Tarjetas informativas.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La participación optima de los municipios en las actividades convocadas por las Delegaciones Regionales  del Secretariado Ejecutivo del Consejo Estatal de Seguridad Pública.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Asesorías.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1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COMPONENTE 01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Coordinar, evaluar y dar seguimiento a las actividades en materia de Seguridad Pública de las Delegaciones Regionales del  Secretariado Ejecutivo del Consejo Estatal de Seguridad Pública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9 Delegaciones Regionales del Sistema Estatal de Seguridad Pública.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108 Reportes (POA).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Informes mediante el Programa Operativo Anual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Cumplimiento puntual de las actividades programadas por las 9 Delegaciones del Secretariado Ejecutivo del Consejo Estatal de Seguridad Pública.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Reportes.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14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ACTIVIDAD 01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Dar seguimiento a los Acuerdos derivados de las Sesiones de los Consejos Municipales e Intermunicipales de Seguridad Pública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En los acuerdos tomados de manera periódica se verifica su correcta ejecución. 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3,000 acuerdos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Acuerdos en actas de sesiones Municipales e Intermunicipales de Seguridad Pública.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Falta de cumplimientos de los acuerdos realizados en las sesiones municipales e intermunicipales por parte de las corporaciones de Seguridad Pública.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Acuerdos.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5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COMPONENTE 02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Instalación con presencia de los Delegados  Regionales  del Secretariado Ejecutivo del Consejo Estatal de Seguridad Pública de Consejos Municipales e Intermunicipales de Seguridad Pública funcionan óptimas condiciones.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Refiere a la participación de los Delegados en la instalación de los Consejos Municipales e intermunicipales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137 Instalaciones.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Se comprueba por medio de actas firmadas donde se establecen o ratifican a los miembros del Consejo Municipal e Intermunicipal de Seguridad Pública.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Asistencia de las distintas instancias que integran los Consejos Municipales e Intermunicipales de Seguridad Pública.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Instalación de Consejos Municipales e Intermunicipales.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7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ACTIVIDAD 01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Sesiones Ordinarias de los Consejos Municipales e Intermunicipales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Refiere a la participación de manera periódica de las corporaciones de Seguridad Pública. 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900 Actas.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Actas de sesiones ordinarias de Seguridad Pública.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Arial"/>
                          <a:ea typeface="Calibri"/>
                          <a:cs typeface="Times New Roman"/>
                        </a:rPr>
                        <a:t>Asistencia de las distintas instancias que integran los Consejos Municipales e Intermunicipales de Seguridad Pública.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Arial"/>
                          <a:ea typeface="Calibri"/>
                          <a:cs typeface="Times New Roman"/>
                        </a:rPr>
                        <a:t>Actas.</a:t>
                      </a: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31" marR="196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¿Qué unidades administrativas revisan los indicadores en la APF?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71472" y="3286124"/>
            <a:ext cx="8229600" cy="32147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Los indicadores del </a:t>
            </a:r>
            <a:r>
              <a:rPr lang="es-ES" dirty="0" err="1" smtClean="0"/>
              <a:t>PbR</a:t>
            </a:r>
            <a:r>
              <a:rPr lang="es-ES" dirty="0" smtClean="0"/>
              <a:t>-SED de todos los programas presupuestarios, se registran por las unidades administrativas responsables de la ejecución de los programas, son revisados por la Dirección General de Programación, Organización y Presupuesto o su equivalente en cada dependencia o entidad, por la SHCP, SFP y CONEVAL. 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CAMARA DE DIPUTADOS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ES" dirty="0" smtClean="0"/>
              <a:t>	En todas las etapas del proceso presupuestario Cámara de Diputados participa y recibe información que apoya las funciones que tiene encomendadas. Cuando se presenta a su consideración el PPEF, se le hace entrega de la información prevista en los ordenamientos legales, y se llevan a cabo encuentros y reuniones para exponer los objetivos y prioridades de dicho Proyecto. Además, a lo largo del año se entregan informes trimestrales de avance financiero y programático del ejercicio del gasto, medido por indicadores y sus metas. Asimismo se proporcionan resultados de las evaluaciones que se llevaron a cabo respecto de las políticas, estrategias, programas e instituciones. Finalmente, al término de un ejercicio fiscal se presenta a la Cámara de Diputados un informe del cuarto trimestre de la situación económica, de las finanzas públicas y de la deuda pública, además de la Cuenta Pública, lo que aunado a las evaluaciones mencionadas, aportan elementos suficientes sobre los avances y los resultados alcanzados, así como de las medidas conducentes a su mejora continua.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00034" y="285728"/>
            <a:ext cx="7467600" cy="4873752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Las reglas de operación son las </a:t>
            </a:r>
            <a:r>
              <a:rPr lang="es-ES" dirty="0" smtClean="0"/>
              <a:t>disposiciones específicas a las cuales se sujetan determinados programas y fondos federales, con el objeto de otorgar transparencia y asegurar la aplicación eficiente, eficaz, no discrecional, oportuna y equitativa de los recursos públicos asignados a los mismos. Bajo el enfoque del </a:t>
            </a:r>
            <a:r>
              <a:rPr lang="es-ES" dirty="0" err="1" smtClean="0"/>
              <a:t>PbR</a:t>
            </a:r>
            <a:r>
              <a:rPr lang="es-ES" dirty="0" smtClean="0"/>
              <a:t>, las reglas de operación se fortalecen, pues se integran al proceso presupuestario y se vinculan con los resultados de los programas sujetos a éstas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El estado debe ser competitivo menos burocrático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7467600" cy="6116786"/>
          </a:xfrm>
        </p:spPr>
        <p:txBody>
          <a:bodyPr/>
          <a:lstStyle/>
          <a:p>
            <a:r>
              <a:rPr lang="es-ES" dirty="0" smtClean="0"/>
              <a:t>En la gestión para resultados son estrategias para resolver conflictos de administración municipal, estatal o federa</a:t>
            </a:r>
          </a:p>
          <a:p>
            <a:pPr>
              <a:buNone/>
            </a:pPr>
            <a:r>
              <a:rPr lang="es-ES" dirty="0" smtClean="0"/>
              <a:t>	Esta centrada para la Ciudadanía.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Hace énfasis en identificar los problemas y plantear una solución en pro de la ciudadanía.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En cuestión de la pobreza.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Crecimiento económico sostenible.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Mejorar calidad de vida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Incrementar esperanza de vida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Incremento promedios escolaridad.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Disminución costos operacionales.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Mejoramiento medición de desarrollo.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686700" cy="6045348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La sociedad exige servicios de calidad, servicios igualitarios 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El Estado y la Sociedad debe volverse competitivo.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Debe tener valor público, con respuesta efectiva a las demandas de la sociedad.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Los buenos gobernantes deben tener una sociedad participativa, tejer redes operativas del estado con empresas privadas y la sociedad civil.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</TotalTime>
  <Words>834</Words>
  <Application>Microsoft Office PowerPoint</Application>
  <PresentationFormat>Presentación en pantalla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¿Cuántos tipos de evaluaciones existen? </vt:lpstr>
      <vt:lpstr>Ejemplo de la Mir que se utiliza dentro de mi ámbito laboral</vt:lpstr>
      <vt:lpstr>Diapositiva 3</vt:lpstr>
      <vt:lpstr>¿Qué unidades administrativas revisan los indicadores en la APF? </vt:lpstr>
      <vt:lpstr>CAMARA DE DIPUTADOS</vt:lpstr>
      <vt:lpstr>Diapositiva 6</vt:lpstr>
      <vt:lpstr>Diapositiva 7</vt:lpstr>
      <vt:lpstr>Diapositiva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¿Cuántos tipos de evaluaciones existen? </dc:title>
  <dc:creator> </dc:creator>
  <cp:lastModifiedBy> </cp:lastModifiedBy>
  <cp:revision>3</cp:revision>
  <dcterms:created xsi:type="dcterms:W3CDTF">2016-03-16T03:29:13Z</dcterms:created>
  <dcterms:modified xsi:type="dcterms:W3CDTF">2016-03-16T03:51:27Z</dcterms:modified>
</cp:coreProperties>
</file>