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D116B-CF72-4D9C-B276-5F4EAE4B743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B27DA5-5059-45FE-8851-9100A97C16AB}">
      <dgm:prSet phldrT="[Texto]"/>
      <dgm:spPr/>
      <dgm:t>
        <a:bodyPr/>
        <a:lstStyle/>
        <a:p>
          <a:r>
            <a:rPr lang="es-MX" dirty="0" smtClean="0"/>
            <a:t>Referencia</a:t>
          </a:r>
          <a:endParaRPr lang="es-MX" dirty="0"/>
        </a:p>
      </dgm:t>
    </dgm:pt>
    <dgm:pt modelId="{DE2C70DA-D54B-4F01-9E3D-7BA46347E460}" type="parTrans" cxnId="{2F079516-27DB-438A-AF4F-69BDAE416458}">
      <dgm:prSet/>
      <dgm:spPr/>
      <dgm:t>
        <a:bodyPr/>
        <a:lstStyle/>
        <a:p>
          <a:endParaRPr lang="es-MX"/>
        </a:p>
      </dgm:t>
    </dgm:pt>
    <dgm:pt modelId="{AD183257-B2E8-433B-B35A-2DD114B89E2C}" type="sibTrans" cxnId="{2F079516-27DB-438A-AF4F-69BDAE416458}">
      <dgm:prSet/>
      <dgm:spPr/>
      <dgm:t>
        <a:bodyPr/>
        <a:lstStyle/>
        <a:p>
          <a:endParaRPr lang="es-MX"/>
        </a:p>
      </dgm:t>
    </dgm:pt>
    <dgm:pt modelId="{FD9632FF-024D-4CC9-8A27-1A18F41FC180}">
      <dgm:prSet phldrT="[Texto]" custT="1"/>
      <dgm:spPr/>
      <dgm:t>
        <a:bodyPr/>
        <a:lstStyle/>
        <a:p>
          <a:r>
            <a:rPr lang="es-MX" sz="2800" dirty="0" smtClean="0"/>
            <a:t>Población del Estado de Chiapas.</a:t>
          </a:r>
          <a:endParaRPr lang="es-MX" sz="2800" dirty="0"/>
        </a:p>
      </dgm:t>
    </dgm:pt>
    <dgm:pt modelId="{C7A8A17A-6D32-4CF6-8795-E65909319E30}" type="parTrans" cxnId="{909B9847-DDCD-4A1E-9ECE-0B318D2E92DA}">
      <dgm:prSet/>
      <dgm:spPr/>
      <dgm:t>
        <a:bodyPr/>
        <a:lstStyle/>
        <a:p>
          <a:endParaRPr lang="es-MX"/>
        </a:p>
      </dgm:t>
    </dgm:pt>
    <dgm:pt modelId="{EDDB31C5-7E72-491A-9836-DC8190BC84FD}" type="sibTrans" cxnId="{909B9847-DDCD-4A1E-9ECE-0B318D2E92DA}">
      <dgm:prSet/>
      <dgm:spPr/>
      <dgm:t>
        <a:bodyPr/>
        <a:lstStyle/>
        <a:p>
          <a:endParaRPr lang="es-MX"/>
        </a:p>
      </dgm:t>
    </dgm:pt>
    <dgm:pt modelId="{FF3972F3-A7F0-496B-8608-D03420AF74CD}">
      <dgm:prSet phldrT="[Texto]"/>
      <dgm:spPr/>
      <dgm:t>
        <a:bodyPr/>
        <a:lstStyle/>
        <a:p>
          <a:r>
            <a:rPr lang="es-MX" dirty="0" smtClean="0"/>
            <a:t>Potencial</a:t>
          </a:r>
          <a:endParaRPr lang="es-MX" dirty="0"/>
        </a:p>
      </dgm:t>
    </dgm:pt>
    <dgm:pt modelId="{D694E29A-98C2-496F-9467-3049DA9DFE11}" type="parTrans" cxnId="{D8F2BBCD-9F25-4DE9-ADA3-F66FBA836B9D}">
      <dgm:prSet/>
      <dgm:spPr/>
      <dgm:t>
        <a:bodyPr/>
        <a:lstStyle/>
        <a:p>
          <a:endParaRPr lang="es-MX"/>
        </a:p>
      </dgm:t>
    </dgm:pt>
    <dgm:pt modelId="{450603EF-6330-4375-982E-CF73F497BBC8}" type="sibTrans" cxnId="{D8F2BBCD-9F25-4DE9-ADA3-F66FBA836B9D}">
      <dgm:prSet/>
      <dgm:spPr/>
      <dgm:t>
        <a:bodyPr/>
        <a:lstStyle/>
        <a:p>
          <a:endParaRPr lang="es-MX"/>
        </a:p>
      </dgm:t>
    </dgm:pt>
    <dgm:pt modelId="{66049ADD-C81B-4F19-9C31-E30FEF9AB258}">
      <dgm:prSet phldrT="[Texto]" custT="1"/>
      <dgm:spPr/>
      <dgm:t>
        <a:bodyPr/>
        <a:lstStyle/>
        <a:p>
          <a:r>
            <a:rPr lang="es-MX" sz="2800" dirty="0" smtClean="0"/>
            <a:t>Población entre 18</a:t>
          </a:r>
          <a:endParaRPr lang="es-MX" sz="2800" dirty="0"/>
        </a:p>
      </dgm:t>
    </dgm:pt>
    <dgm:pt modelId="{31D32DB5-5143-4DB3-9782-C4CDBEE571C5}" type="parTrans" cxnId="{F17B8311-C786-44AE-B839-C62D382B4532}">
      <dgm:prSet/>
      <dgm:spPr/>
      <dgm:t>
        <a:bodyPr/>
        <a:lstStyle/>
        <a:p>
          <a:endParaRPr lang="es-MX"/>
        </a:p>
      </dgm:t>
    </dgm:pt>
    <dgm:pt modelId="{77816BD9-CB88-4A70-BD54-8F0731482424}" type="sibTrans" cxnId="{F17B8311-C786-44AE-B839-C62D382B4532}">
      <dgm:prSet/>
      <dgm:spPr/>
      <dgm:t>
        <a:bodyPr/>
        <a:lstStyle/>
        <a:p>
          <a:endParaRPr lang="es-MX"/>
        </a:p>
      </dgm:t>
    </dgm:pt>
    <dgm:pt modelId="{2767B9C7-A904-41B1-8018-63D86876D883}">
      <dgm:prSet phldrT="[Texto]"/>
      <dgm:spPr/>
      <dgm:t>
        <a:bodyPr/>
        <a:lstStyle/>
        <a:p>
          <a:r>
            <a:rPr lang="es-MX" dirty="0" smtClean="0"/>
            <a:t>Objetivo</a:t>
          </a:r>
          <a:endParaRPr lang="es-MX" dirty="0"/>
        </a:p>
      </dgm:t>
    </dgm:pt>
    <dgm:pt modelId="{D4FE901D-8CEA-4A9C-AFDD-11D249514BFE}" type="parTrans" cxnId="{2F6B4D5F-EDDE-4780-8450-324434E5B0A7}">
      <dgm:prSet/>
      <dgm:spPr/>
      <dgm:t>
        <a:bodyPr/>
        <a:lstStyle/>
        <a:p>
          <a:endParaRPr lang="es-MX"/>
        </a:p>
      </dgm:t>
    </dgm:pt>
    <dgm:pt modelId="{22C4AC8F-0590-4CDF-98F4-0277A993A3FC}" type="sibTrans" cxnId="{2F6B4D5F-EDDE-4780-8450-324434E5B0A7}">
      <dgm:prSet/>
      <dgm:spPr/>
      <dgm:t>
        <a:bodyPr/>
        <a:lstStyle/>
        <a:p>
          <a:endParaRPr lang="es-MX"/>
        </a:p>
      </dgm:t>
    </dgm:pt>
    <dgm:pt modelId="{4B27AA12-AAEF-4CF5-91E2-ECD58E0F2F84}">
      <dgm:prSet phldrT="[Texto]"/>
      <dgm:spPr/>
      <dgm:t>
        <a:bodyPr/>
        <a:lstStyle/>
        <a:p>
          <a:r>
            <a:rPr lang="es-MX" dirty="0" smtClean="0"/>
            <a:t>Jóvenes entre 18 y 23 años de edad que cursan</a:t>
          </a:r>
          <a:endParaRPr lang="es-MX" dirty="0"/>
        </a:p>
      </dgm:t>
    </dgm:pt>
    <dgm:pt modelId="{FB2FEBE2-F093-4128-BE73-F5D7B80C65DB}" type="parTrans" cxnId="{40ADC4F7-EDB5-4BAF-915D-C38593A85871}">
      <dgm:prSet/>
      <dgm:spPr/>
      <dgm:t>
        <a:bodyPr/>
        <a:lstStyle/>
        <a:p>
          <a:endParaRPr lang="es-MX"/>
        </a:p>
      </dgm:t>
    </dgm:pt>
    <dgm:pt modelId="{46E3C2B1-5A55-466F-BA50-6F27BCD9A076}" type="sibTrans" cxnId="{40ADC4F7-EDB5-4BAF-915D-C38593A85871}">
      <dgm:prSet/>
      <dgm:spPr/>
      <dgm:t>
        <a:bodyPr/>
        <a:lstStyle/>
        <a:p>
          <a:endParaRPr lang="es-MX"/>
        </a:p>
      </dgm:t>
    </dgm:pt>
    <dgm:pt modelId="{B62B12A8-7B08-43D1-A864-23C120852B8B}">
      <dgm:prSet custT="1"/>
      <dgm:spPr/>
      <dgm:t>
        <a:bodyPr/>
        <a:lstStyle/>
        <a:p>
          <a:r>
            <a:rPr lang="es-MX" sz="2800" dirty="0" smtClean="0"/>
            <a:t>A 40 años de edad.</a:t>
          </a:r>
          <a:endParaRPr lang="es-MX" sz="2800" dirty="0"/>
        </a:p>
      </dgm:t>
    </dgm:pt>
    <dgm:pt modelId="{0B850AB4-AD38-4F13-961B-B2E38DF3ACFD}" type="parTrans" cxnId="{8917E92F-7241-42B1-A6A3-FEEFA533DBCB}">
      <dgm:prSet/>
      <dgm:spPr/>
      <dgm:t>
        <a:bodyPr/>
        <a:lstStyle/>
        <a:p>
          <a:endParaRPr lang="es-MX"/>
        </a:p>
      </dgm:t>
    </dgm:pt>
    <dgm:pt modelId="{CF93B05A-95F4-40F1-8AE8-1B0C9C581979}" type="sibTrans" cxnId="{8917E92F-7241-42B1-A6A3-FEEFA533DBCB}">
      <dgm:prSet/>
      <dgm:spPr/>
      <dgm:t>
        <a:bodyPr/>
        <a:lstStyle/>
        <a:p>
          <a:endParaRPr lang="es-MX"/>
        </a:p>
      </dgm:t>
    </dgm:pt>
    <dgm:pt modelId="{4291029D-E9D8-4336-A7B2-1B49A227EF9C}">
      <dgm:prSet/>
      <dgm:spPr/>
      <dgm:t>
        <a:bodyPr/>
        <a:lstStyle/>
        <a:p>
          <a:r>
            <a:rPr lang="es-MX" smtClean="0"/>
            <a:t>estudios de</a:t>
          </a:r>
          <a:endParaRPr lang="es-MX" dirty="0"/>
        </a:p>
      </dgm:t>
    </dgm:pt>
    <dgm:pt modelId="{1B454B78-557A-4785-A262-4C222FB20489}" type="parTrans" cxnId="{4DA27C06-DBA1-4E05-AB85-1874554593B0}">
      <dgm:prSet/>
      <dgm:spPr/>
      <dgm:t>
        <a:bodyPr/>
        <a:lstStyle/>
        <a:p>
          <a:endParaRPr lang="es-MX"/>
        </a:p>
      </dgm:t>
    </dgm:pt>
    <dgm:pt modelId="{2DF384E7-9EFA-4887-A5BE-E906FD81636F}" type="sibTrans" cxnId="{4DA27C06-DBA1-4E05-AB85-1874554593B0}">
      <dgm:prSet/>
      <dgm:spPr/>
      <dgm:t>
        <a:bodyPr/>
        <a:lstStyle/>
        <a:p>
          <a:endParaRPr lang="es-MX"/>
        </a:p>
      </dgm:t>
    </dgm:pt>
    <dgm:pt modelId="{95DABC1C-1594-4FE9-8D54-170EE5A94236}">
      <dgm:prSet/>
      <dgm:spPr/>
      <dgm:t>
        <a:bodyPr/>
        <a:lstStyle/>
        <a:p>
          <a:r>
            <a:rPr lang="es-MX" dirty="0" smtClean="0"/>
            <a:t>educación Normal</a:t>
          </a:r>
          <a:endParaRPr lang="es-MX" dirty="0"/>
        </a:p>
      </dgm:t>
    </dgm:pt>
    <dgm:pt modelId="{6F6A7C1E-DF88-4579-9599-4D4C7D27019D}" type="parTrans" cxnId="{C92C3A63-CD44-4581-BBB8-FA1F2A2A69D4}">
      <dgm:prSet/>
      <dgm:spPr/>
      <dgm:t>
        <a:bodyPr/>
        <a:lstStyle/>
        <a:p>
          <a:endParaRPr lang="es-MX"/>
        </a:p>
      </dgm:t>
    </dgm:pt>
    <dgm:pt modelId="{CE71D0F2-AAC2-4B7C-A907-6A6599FFF5BD}" type="sibTrans" cxnId="{C92C3A63-CD44-4581-BBB8-FA1F2A2A69D4}">
      <dgm:prSet/>
      <dgm:spPr/>
      <dgm:t>
        <a:bodyPr/>
        <a:lstStyle/>
        <a:p>
          <a:endParaRPr lang="es-MX"/>
        </a:p>
      </dgm:t>
    </dgm:pt>
    <dgm:pt modelId="{DBB2BC48-E876-4FE8-8710-272A36920E7D}">
      <dgm:prSet/>
      <dgm:spPr/>
      <dgm:t>
        <a:bodyPr/>
        <a:lstStyle/>
        <a:p>
          <a:r>
            <a:rPr lang="es-MX" smtClean="0"/>
            <a:t>y Universidad</a:t>
          </a:r>
          <a:endParaRPr lang="es-MX" dirty="0"/>
        </a:p>
      </dgm:t>
    </dgm:pt>
    <dgm:pt modelId="{3E92CFA8-755F-4E82-93DE-1393A587777D}" type="parTrans" cxnId="{F9FEA960-179D-4F4B-BF02-50B3D17AF15C}">
      <dgm:prSet/>
      <dgm:spPr/>
      <dgm:t>
        <a:bodyPr/>
        <a:lstStyle/>
        <a:p>
          <a:endParaRPr lang="es-MX"/>
        </a:p>
      </dgm:t>
    </dgm:pt>
    <dgm:pt modelId="{6A6F03D3-686B-4765-A76D-0FE8B13E965A}" type="sibTrans" cxnId="{F9FEA960-179D-4F4B-BF02-50B3D17AF15C}">
      <dgm:prSet/>
      <dgm:spPr/>
      <dgm:t>
        <a:bodyPr/>
        <a:lstStyle/>
        <a:p>
          <a:endParaRPr lang="es-MX"/>
        </a:p>
      </dgm:t>
    </dgm:pt>
    <dgm:pt modelId="{8CE3E6B4-9C1A-4899-A8CA-C0ED9459A3A9}">
      <dgm:prSet/>
      <dgm:spPr/>
      <dgm:t>
        <a:bodyPr/>
        <a:lstStyle/>
        <a:p>
          <a:r>
            <a:rPr lang="es-MX" smtClean="0"/>
            <a:t>Pedagógica</a:t>
          </a:r>
          <a:endParaRPr lang="es-MX" dirty="0"/>
        </a:p>
      </dgm:t>
    </dgm:pt>
    <dgm:pt modelId="{22EE6A75-6027-4895-98ED-40B42611A722}" type="parTrans" cxnId="{68296B08-4C35-49A8-A11D-5D23B9CA84D8}">
      <dgm:prSet/>
      <dgm:spPr/>
      <dgm:t>
        <a:bodyPr/>
        <a:lstStyle/>
        <a:p>
          <a:endParaRPr lang="es-MX"/>
        </a:p>
      </dgm:t>
    </dgm:pt>
    <dgm:pt modelId="{21728539-6276-4AD5-BE2D-BA1C33D8CF18}" type="sibTrans" cxnId="{68296B08-4C35-49A8-A11D-5D23B9CA84D8}">
      <dgm:prSet/>
      <dgm:spPr/>
      <dgm:t>
        <a:bodyPr/>
        <a:lstStyle/>
        <a:p>
          <a:endParaRPr lang="es-MX"/>
        </a:p>
      </dgm:t>
    </dgm:pt>
    <dgm:pt modelId="{C9D9AAF3-D928-4B86-84CB-199F396179E1}">
      <dgm:prSet/>
      <dgm:spPr/>
      <dgm:t>
        <a:bodyPr/>
        <a:lstStyle/>
        <a:p>
          <a:r>
            <a:rPr lang="es-MX" dirty="0" smtClean="0"/>
            <a:t>Nacional.</a:t>
          </a:r>
          <a:endParaRPr lang="es-MX" dirty="0"/>
        </a:p>
      </dgm:t>
    </dgm:pt>
    <dgm:pt modelId="{6AD9DC83-0AD9-424E-8181-D599945EF59F}" type="parTrans" cxnId="{A235FB67-0B49-47DC-8506-55E1B7EA9659}">
      <dgm:prSet/>
      <dgm:spPr/>
      <dgm:t>
        <a:bodyPr/>
        <a:lstStyle/>
        <a:p>
          <a:endParaRPr lang="es-MX"/>
        </a:p>
      </dgm:t>
    </dgm:pt>
    <dgm:pt modelId="{2B156ACB-6327-49D6-8646-5D4F48AA062B}" type="sibTrans" cxnId="{A235FB67-0B49-47DC-8506-55E1B7EA9659}">
      <dgm:prSet/>
      <dgm:spPr/>
      <dgm:t>
        <a:bodyPr/>
        <a:lstStyle/>
        <a:p>
          <a:endParaRPr lang="es-MX"/>
        </a:p>
      </dgm:t>
    </dgm:pt>
    <dgm:pt modelId="{EE0F153B-F6A1-438D-8A1A-62D0B3F20275}">
      <dgm:prSet/>
      <dgm:spPr/>
      <dgm:t>
        <a:bodyPr/>
        <a:lstStyle/>
        <a:p>
          <a:r>
            <a:rPr lang="es-MX" dirty="0" smtClean="0"/>
            <a:t>Atendida</a:t>
          </a:r>
          <a:endParaRPr lang="es-MX" dirty="0"/>
        </a:p>
      </dgm:t>
    </dgm:pt>
    <dgm:pt modelId="{69E865B4-A905-4965-8562-4C46C14C85D7}" type="parTrans" cxnId="{5377F119-8E5A-4F0B-BDC5-9CDBE17DBDDA}">
      <dgm:prSet/>
      <dgm:spPr/>
      <dgm:t>
        <a:bodyPr/>
        <a:lstStyle/>
        <a:p>
          <a:endParaRPr lang="es-MX"/>
        </a:p>
      </dgm:t>
    </dgm:pt>
    <dgm:pt modelId="{9F183487-C429-46CA-9842-77E9AB7851E8}" type="sibTrans" cxnId="{5377F119-8E5A-4F0B-BDC5-9CDBE17DBDDA}">
      <dgm:prSet/>
      <dgm:spPr/>
      <dgm:t>
        <a:bodyPr/>
        <a:lstStyle/>
        <a:p>
          <a:endParaRPr lang="es-MX"/>
        </a:p>
      </dgm:t>
    </dgm:pt>
    <dgm:pt modelId="{F186A272-0066-4F3C-98DB-267AC275F842}" type="pres">
      <dgm:prSet presAssocID="{6BBD116B-CF72-4D9C-B276-5F4EAE4B74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9867D8-1542-463D-87F7-A5687C5DCA68}" type="pres">
      <dgm:prSet presAssocID="{74B27DA5-5059-45FE-8851-9100A97C16AB}" presName="compositeNode" presStyleCnt="0">
        <dgm:presLayoutVars>
          <dgm:bulletEnabled val="1"/>
        </dgm:presLayoutVars>
      </dgm:prSet>
      <dgm:spPr/>
    </dgm:pt>
    <dgm:pt modelId="{8F76D65F-FD93-40DA-ACBA-310D75DC6E0E}" type="pres">
      <dgm:prSet presAssocID="{74B27DA5-5059-45FE-8851-9100A97C16AB}" presName="bgRect" presStyleLbl="node1" presStyleIdx="0" presStyleCnt="4"/>
      <dgm:spPr/>
      <dgm:t>
        <a:bodyPr/>
        <a:lstStyle/>
        <a:p>
          <a:endParaRPr lang="es-MX"/>
        </a:p>
      </dgm:t>
    </dgm:pt>
    <dgm:pt modelId="{C42A7767-9311-48E7-9E70-590A4A373A4F}" type="pres">
      <dgm:prSet presAssocID="{74B27DA5-5059-45FE-8851-9100A97C16AB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CF9E6B-CE40-49E1-81B0-B793AD5FB99E}" type="pres">
      <dgm:prSet presAssocID="{74B27DA5-5059-45FE-8851-9100A97C16A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764F34-2290-4EEC-88E1-635812A464D7}" type="pres">
      <dgm:prSet presAssocID="{AD183257-B2E8-433B-B35A-2DD114B89E2C}" presName="hSp" presStyleCnt="0"/>
      <dgm:spPr/>
    </dgm:pt>
    <dgm:pt modelId="{9F99FA4D-5801-4741-9FBA-401622A1ABA3}" type="pres">
      <dgm:prSet presAssocID="{AD183257-B2E8-433B-B35A-2DD114B89E2C}" presName="vProcSp" presStyleCnt="0"/>
      <dgm:spPr/>
    </dgm:pt>
    <dgm:pt modelId="{45D5B03D-D0C3-46EE-9CE6-6A591BFE23C9}" type="pres">
      <dgm:prSet presAssocID="{AD183257-B2E8-433B-B35A-2DD114B89E2C}" presName="vSp1" presStyleCnt="0"/>
      <dgm:spPr/>
    </dgm:pt>
    <dgm:pt modelId="{0DD54F6F-75BB-4F49-8906-ED31DF1D81D3}" type="pres">
      <dgm:prSet presAssocID="{AD183257-B2E8-433B-B35A-2DD114B89E2C}" presName="simulatedConn" presStyleLbl="solidFgAcc1" presStyleIdx="0" presStyleCnt="3"/>
      <dgm:spPr/>
    </dgm:pt>
    <dgm:pt modelId="{20B2B5DD-1EE2-41C0-A3D8-CACC94507CD3}" type="pres">
      <dgm:prSet presAssocID="{AD183257-B2E8-433B-B35A-2DD114B89E2C}" presName="vSp2" presStyleCnt="0"/>
      <dgm:spPr/>
    </dgm:pt>
    <dgm:pt modelId="{49F107F2-F396-493F-8856-A5D9E71D1F41}" type="pres">
      <dgm:prSet presAssocID="{AD183257-B2E8-433B-B35A-2DD114B89E2C}" presName="sibTrans" presStyleCnt="0"/>
      <dgm:spPr/>
    </dgm:pt>
    <dgm:pt modelId="{91965C61-3EAB-43D2-89BA-B2AF4C0E3BFA}" type="pres">
      <dgm:prSet presAssocID="{FF3972F3-A7F0-496B-8608-D03420AF74CD}" presName="compositeNode" presStyleCnt="0">
        <dgm:presLayoutVars>
          <dgm:bulletEnabled val="1"/>
        </dgm:presLayoutVars>
      </dgm:prSet>
      <dgm:spPr/>
    </dgm:pt>
    <dgm:pt modelId="{911AA3A8-5D3E-4368-8247-66902BF84893}" type="pres">
      <dgm:prSet presAssocID="{FF3972F3-A7F0-496B-8608-D03420AF74CD}" presName="bgRect" presStyleLbl="node1" presStyleIdx="1" presStyleCnt="4"/>
      <dgm:spPr/>
      <dgm:t>
        <a:bodyPr/>
        <a:lstStyle/>
        <a:p>
          <a:endParaRPr lang="es-ES"/>
        </a:p>
      </dgm:t>
    </dgm:pt>
    <dgm:pt modelId="{44FEDF72-002E-4954-A4B7-9CA9BD79A6CA}" type="pres">
      <dgm:prSet presAssocID="{FF3972F3-A7F0-496B-8608-D03420AF74C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2BB71C-1A62-44AA-B729-9C37DB4734B9}" type="pres">
      <dgm:prSet presAssocID="{FF3972F3-A7F0-496B-8608-D03420AF74C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33DDE9-2DD9-47D8-9522-8A248F8AAAB4}" type="pres">
      <dgm:prSet presAssocID="{450603EF-6330-4375-982E-CF73F497BBC8}" presName="hSp" presStyleCnt="0"/>
      <dgm:spPr/>
    </dgm:pt>
    <dgm:pt modelId="{B8B9D0B0-AEE8-49A3-B691-9BFB9C4900BB}" type="pres">
      <dgm:prSet presAssocID="{450603EF-6330-4375-982E-CF73F497BBC8}" presName="vProcSp" presStyleCnt="0"/>
      <dgm:spPr/>
    </dgm:pt>
    <dgm:pt modelId="{BC42C965-B151-4450-8B2E-D796A9A01642}" type="pres">
      <dgm:prSet presAssocID="{450603EF-6330-4375-982E-CF73F497BBC8}" presName="vSp1" presStyleCnt="0"/>
      <dgm:spPr/>
    </dgm:pt>
    <dgm:pt modelId="{2BE66D90-5D06-437A-A13E-BDCBBBE7F33A}" type="pres">
      <dgm:prSet presAssocID="{450603EF-6330-4375-982E-CF73F497BBC8}" presName="simulatedConn" presStyleLbl="solidFgAcc1" presStyleIdx="1" presStyleCnt="3"/>
      <dgm:spPr/>
    </dgm:pt>
    <dgm:pt modelId="{C25E59AF-9759-4164-A5F2-3CB333B2E9FB}" type="pres">
      <dgm:prSet presAssocID="{450603EF-6330-4375-982E-CF73F497BBC8}" presName="vSp2" presStyleCnt="0"/>
      <dgm:spPr/>
    </dgm:pt>
    <dgm:pt modelId="{D9479340-A5BD-40BC-9091-6AB2ED04970C}" type="pres">
      <dgm:prSet presAssocID="{450603EF-6330-4375-982E-CF73F497BBC8}" presName="sibTrans" presStyleCnt="0"/>
      <dgm:spPr/>
    </dgm:pt>
    <dgm:pt modelId="{FE24C9DC-5429-4D45-9DA8-EF5D03BE8744}" type="pres">
      <dgm:prSet presAssocID="{2767B9C7-A904-41B1-8018-63D86876D883}" presName="compositeNode" presStyleCnt="0">
        <dgm:presLayoutVars>
          <dgm:bulletEnabled val="1"/>
        </dgm:presLayoutVars>
      </dgm:prSet>
      <dgm:spPr/>
    </dgm:pt>
    <dgm:pt modelId="{3313DC5F-45CF-406F-ADFB-CC323B363696}" type="pres">
      <dgm:prSet presAssocID="{2767B9C7-A904-41B1-8018-63D86876D883}" presName="bgRect" presStyleLbl="node1" presStyleIdx="2" presStyleCnt="4"/>
      <dgm:spPr/>
      <dgm:t>
        <a:bodyPr/>
        <a:lstStyle/>
        <a:p>
          <a:endParaRPr lang="es-ES"/>
        </a:p>
      </dgm:t>
    </dgm:pt>
    <dgm:pt modelId="{6743DD04-4A7C-4380-8EF2-69C2CE203FA4}" type="pres">
      <dgm:prSet presAssocID="{2767B9C7-A904-41B1-8018-63D86876D883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E9AAD4-24EE-49B5-B48F-3E899B3C0B50}" type="pres">
      <dgm:prSet presAssocID="{2767B9C7-A904-41B1-8018-63D86876D88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E919D8-01A4-41EB-80E4-A2B49D660A63}" type="pres">
      <dgm:prSet presAssocID="{22C4AC8F-0590-4CDF-98F4-0277A993A3FC}" presName="hSp" presStyleCnt="0"/>
      <dgm:spPr/>
    </dgm:pt>
    <dgm:pt modelId="{ABA11EF5-6AF8-41AC-9C47-F43C052C6ABC}" type="pres">
      <dgm:prSet presAssocID="{22C4AC8F-0590-4CDF-98F4-0277A993A3FC}" presName="vProcSp" presStyleCnt="0"/>
      <dgm:spPr/>
    </dgm:pt>
    <dgm:pt modelId="{BAC8DDE1-603B-4EDB-8D8F-45D74B70C0A5}" type="pres">
      <dgm:prSet presAssocID="{22C4AC8F-0590-4CDF-98F4-0277A993A3FC}" presName="vSp1" presStyleCnt="0"/>
      <dgm:spPr/>
    </dgm:pt>
    <dgm:pt modelId="{4467C213-35C5-437E-93A3-0D4A1F31B809}" type="pres">
      <dgm:prSet presAssocID="{22C4AC8F-0590-4CDF-98F4-0277A993A3FC}" presName="simulatedConn" presStyleLbl="solidFgAcc1" presStyleIdx="2" presStyleCnt="3"/>
      <dgm:spPr/>
    </dgm:pt>
    <dgm:pt modelId="{61FC50A6-E8DB-4201-9CBA-F4B643E85D14}" type="pres">
      <dgm:prSet presAssocID="{22C4AC8F-0590-4CDF-98F4-0277A993A3FC}" presName="vSp2" presStyleCnt="0"/>
      <dgm:spPr/>
    </dgm:pt>
    <dgm:pt modelId="{62E59AB5-15BC-4946-B33E-D901A8CCAA2A}" type="pres">
      <dgm:prSet presAssocID="{22C4AC8F-0590-4CDF-98F4-0277A993A3FC}" presName="sibTrans" presStyleCnt="0"/>
      <dgm:spPr/>
    </dgm:pt>
    <dgm:pt modelId="{B9F544D1-1C17-4FCD-9822-0CEC8BC4AF99}" type="pres">
      <dgm:prSet presAssocID="{EE0F153B-F6A1-438D-8A1A-62D0B3F20275}" presName="compositeNode" presStyleCnt="0">
        <dgm:presLayoutVars>
          <dgm:bulletEnabled val="1"/>
        </dgm:presLayoutVars>
      </dgm:prSet>
      <dgm:spPr/>
    </dgm:pt>
    <dgm:pt modelId="{27D4EB87-6FEB-49F2-88C1-A746E7695C19}" type="pres">
      <dgm:prSet presAssocID="{EE0F153B-F6A1-438D-8A1A-62D0B3F20275}" presName="bgRect" presStyleLbl="node1" presStyleIdx="3" presStyleCnt="4"/>
      <dgm:spPr/>
      <dgm:t>
        <a:bodyPr/>
        <a:lstStyle/>
        <a:p>
          <a:endParaRPr lang="es-MX"/>
        </a:p>
      </dgm:t>
    </dgm:pt>
    <dgm:pt modelId="{74F626CD-EF43-4402-A917-28E156AF032F}" type="pres">
      <dgm:prSet presAssocID="{EE0F153B-F6A1-438D-8A1A-62D0B3F20275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7A38B7B-2B90-478E-95FD-8CE1E7A5FBB7}" type="presOf" srcId="{4B27AA12-AAEF-4CF5-91E2-ECD58E0F2F84}" destId="{9AE9AAD4-24EE-49B5-B48F-3E899B3C0B50}" srcOrd="0" destOrd="0" presId="urn:microsoft.com/office/officeart/2005/8/layout/hProcess7"/>
    <dgm:cxn modelId="{3D8ABB97-674E-453E-A15D-25B3778F5CD3}" type="presOf" srcId="{4291029D-E9D8-4336-A7B2-1B49A227EF9C}" destId="{9AE9AAD4-24EE-49B5-B48F-3E899B3C0B50}" srcOrd="0" destOrd="1" presId="urn:microsoft.com/office/officeart/2005/8/layout/hProcess7"/>
    <dgm:cxn modelId="{A235FB67-0B49-47DC-8506-55E1B7EA9659}" srcId="{2767B9C7-A904-41B1-8018-63D86876D883}" destId="{C9D9AAF3-D928-4B86-84CB-199F396179E1}" srcOrd="5" destOrd="0" parTransId="{6AD9DC83-0AD9-424E-8181-D599945EF59F}" sibTransId="{2B156ACB-6327-49D6-8646-5D4F48AA062B}"/>
    <dgm:cxn modelId="{C09C2E7D-B90F-44AF-A58B-923BF3831E5B}" type="presOf" srcId="{95DABC1C-1594-4FE9-8D54-170EE5A94236}" destId="{9AE9AAD4-24EE-49B5-B48F-3E899B3C0B50}" srcOrd="0" destOrd="2" presId="urn:microsoft.com/office/officeart/2005/8/layout/hProcess7"/>
    <dgm:cxn modelId="{B2A3D0C7-BDDE-4A47-ADB0-C6C9B80DAC00}" type="presOf" srcId="{DBB2BC48-E876-4FE8-8710-272A36920E7D}" destId="{9AE9AAD4-24EE-49B5-B48F-3E899B3C0B50}" srcOrd="0" destOrd="3" presId="urn:microsoft.com/office/officeart/2005/8/layout/hProcess7"/>
    <dgm:cxn modelId="{D58FDDE4-7310-44EF-B5E5-1952256944E3}" type="presOf" srcId="{EE0F153B-F6A1-438D-8A1A-62D0B3F20275}" destId="{27D4EB87-6FEB-49F2-88C1-A746E7695C19}" srcOrd="0" destOrd="0" presId="urn:microsoft.com/office/officeart/2005/8/layout/hProcess7"/>
    <dgm:cxn modelId="{5377F119-8E5A-4F0B-BDC5-9CDBE17DBDDA}" srcId="{6BBD116B-CF72-4D9C-B276-5F4EAE4B743F}" destId="{EE0F153B-F6A1-438D-8A1A-62D0B3F20275}" srcOrd="3" destOrd="0" parTransId="{69E865B4-A905-4965-8562-4C46C14C85D7}" sibTransId="{9F183487-C429-46CA-9842-77E9AB7851E8}"/>
    <dgm:cxn modelId="{909B9847-DDCD-4A1E-9ECE-0B318D2E92DA}" srcId="{74B27DA5-5059-45FE-8851-9100A97C16AB}" destId="{FD9632FF-024D-4CC9-8A27-1A18F41FC180}" srcOrd="0" destOrd="0" parTransId="{C7A8A17A-6D32-4CF6-8795-E65909319E30}" sibTransId="{EDDB31C5-7E72-491A-9836-DC8190BC84FD}"/>
    <dgm:cxn modelId="{2F079516-27DB-438A-AF4F-69BDAE416458}" srcId="{6BBD116B-CF72-4D9C-B276-5F4EAE4B743F}" destId="{74B27DA5-5059-45FE-8851-9100A97C16AB}" srcOrd="0" destOrd="0" parTransId="{DE2C70DA-D54B-4F01-9E3D-7BA46347E460}" sibTransId="{AD183257-B2E8-433B-B35A-2DD114B89E2C}"/>
    <dgm:cxn modelId="{8666F54E-91EC-4365-BDB8-D8F0432FF042}" type="presOf" srcId="{2767B9C7-A904-41B1-8018-63D86876D883}" destId="{3313DC5F-45CF-406F-ADFB-CC323B363696}" srcOrd="0" destOrd="0" presId="urn:microsoft.com/office/officeart/2005/8/layout/hProcess7"/>
    <dgm:cxn modelId="{78B2217D-5789-45D0-ACE5-4F44841D12BA}" type="presOf" srcId="{B62B12A8-7B08-43D1-A864-23C120852B8B}" destId="{212BB71C-1A62-44AA-B729-9C37DB4734B9}" srcOrd="0" destOrd="1" presId="urn:microsoft.com/office/officeart/2005/8/layout/hProcess7"/>
    <dgm:cxn modelId="{52EA9B2C-0295-4D6B-BF68-CD42A116ECF9}" type="presOf" srcId="{FD9632FF-024D-4CC9-8A27-1A18F41FC180}" destId="{F4CF9E6B-CE40-49E1-81B0-B793AD5FB99E}" srcOrd="0" destOrd="0" presId="urn:microsoft.com/office/officeart/2005/8/layout/hProcess7"/>
    <dgm:cxn modelId="{C400569E-2B46-4F60-BF7D-0C805A538791}" type="presOf" srcId="{C9D9AAF3-D928-4B86-84CB-199F396179E1}" destId="{9AE9AAD4-24EE-49B5-B48F-3E899B3C0B50}" srcOrd="0" destOrd="5" presId="urn:microsoft.com/office/officeart/2005/8/layout/hProcess7"/>
    <dgm:cxn modelId="{7A2FFF1D-BDCE-4908-8675-22ED394C36E6}" type="presOf" srcId="{2767B9C7-A904-41B1-8018-63D86876D883}" destId="{6743DD04-4A7C-4380-8EF2-69C2CE203FA4}" srcOrd="1" destOrd="0" presId="urn:microsoft.com/office/officeart/2005/8/layout/hProcess7"/>
    <dgm:cxn modelId="{996D5757-BDCB-4E08-BFCD-533772EEEF01}" type="presOf" srcId="{74B27DA5-5059-45FE-8851-9100A97C16AB}" destId="{C42A7767-9311-48E7-9E70-590A4A373A4F}" srcOrd="1" destOrd="0" presId="urn:microsoft.com/office/officeart/2005/8/layout/hProcess7"/>
    <dgm:cxn modelId="{623293EE-67DC-448D-809B-F090B763A706}" type="presOf" srcId="{74B27DA5-5059-45FE-8851-9100A97C16AB}" destId="{8F76D65F-FD93-40DA-ACBA-310D75DC6E0E}" srcOrd="0" destOrd="0" presId="urn:microsoft.com/office/officeart/2005/8/layout/hProcess7"/>
    <dgm:cxn modelId="{5502BC0C-AAA7-4B12-B8A1-6B745900210E}" type="presOf" srcId="{EE0F153B-F6A1-438D-8A1A-62D0B3F20275}" destId="{74F626CD-EF43-4402-A917-28E156AF032F}" srcOrd="1" destOrd="0" presId="urn:microsoft.com/office/officeart/2005/8/layout/hProcess7"/>
    <dgm:cxn modelId="{4020AD51-F6D2-47AA-A95D-3C33759E297F}" type="presOf" srcId="{FF3972F3-A7F0-496B-8608-D03420AF74CD}" destId="{44FEDF72-002E-4954-A4B7-9CA9BD79A6CA}" srcOrd="1" destOrd="0" presId="urn:microsoft.com/office/officeart/2005/8/layout/hProcess7"/>
    <dgm:cxn modelId="{C92C3A63-CD44-4581-BBB8-FA1F2A2A69D4}" srcId="{2767B9C7-A904-41B1-8018-63D86876D883}" destId="{95DABC1C-1594-4FE9-8D54-170EE5A94236}" srcOrd="2" destOrd="0" parTransId="{6F6A7C1E-DF88-4579-9599-4D4C7D27019D}" sibTransId="{CE71D0F2-AAC2-4B7C-A907-6A6599FFF5BD}"/>
    <dgm:cxn modelId="{68296B08-4C35-49A8-A11D-5D23B9CA84D8}" srcId="{2767B9C7-A904-41B1-8018-63D86876D883}" destId="{8CE3E6B4-9C1A-4899-A8CA-C0ED9459A3A9}" srcOrd="4" destOrd="0" parTransId="{22EE6A75-6027-4895-98ED-40B42611A722}" sibTransId="{21728539-6276-4AD5-BE2D-BA1C33D8CF18}"/>
    <dgm:cxn modelId="{F17B8311-C786-44AE-B839-C62D382B4532}" srcId="{FF3972F3-A7F0-496B-8608-D03420AF74CD}" destId="{66049ADD-C81B-4F19-9C31-E30FEF9AB258}" srcOrd="0" destOrd="0" parTransId="{31D32DB5-5143-4DB3-9782-C4CDBEE571C5}" sibTransId="{77816BD9-CB88-4A70-BD54-8F0731482424}"/>
    <dgm:cxn modelId="{8917E92F-7241-42B1-A6A3-FEEFA533DBCB}" srcId="{FF3972F3-A7F0-496B-8608-D03420AF74CD}" destId="{B62B12A8-7B08-43D1-A864-23C120852B8B}" srcOrd="1" destOrd="0" parTransId="{0B850AB4-AD38-4F13-961B-B2E38DF3ACFD}" sibTransId="{CF93B05A-95F4-40F1-8AE8-1B0C9C581979}"/>
    <dgm:cxn modelId="{09957C8C-3A3C-4604-96FB-799E87E6C743}" type="presOf" srcId="{8CE3E6B4-9C1A-4899-A8CA-C0ED9459A3A9}" destId="{9AE9AAD4-24EE-49B5-B48F-3E899B3C0B50}" srcOrd="0" destOrd="4" presId="urn:microsoft.com/office/officeart/2005/8/layout/hProcess7"/>
    <dgm:cxn modelId="{40ADC4F7-EDB5-4BAF-915D-C38593A85871}" srcId="{2767B9C7-A904-41B1-8018-63D86876D883}" destId="{4B27AA12-AAEF-4CF5-91E2-ECD58E0F2F84}" srcOrd="0" destOrd="0" parTransId="{FB2FEBE2-F093-4128-BE73-F5D7B80C65DB}" sibTransId="{46E3C2B1-5A55-466F-BA50-6F27BCD9A076}"/>
    <dgm:cxn modelId="{D8F2BBCD-9F25-4DE9-ADA3-F66FBA836B9D}" srcId="{6BBD116B-CF72-4D9C-B276-5F4EAE4B743F}" destId="{FF3972F3-A7F0-496B-8608-D03420AF74CD}" srcOrd="1" destOrd="0" parTransId="{D694E29A-98C2-496F-9467-3049DA9DFE11}" sibTransId="{450603EF-6330-4375-982E-CF73F497BBC8}"/>
    <dgm:cxn modelId="{E7735156-E08C-469A-AFE9-58FC5482687C}" type="presOf" srcId="{FF3972F3-A7F0-496B-8608-D03420AF74CD}" destId="{911AA3A8-5D3E-4368-8247-66902BF84893}" srcOrd="0" destOrd="0" presId="urn:microsoft.com/office/officeart/2005/8/layout/hProcess7"/>
    <dgm:cxn modelId="{F9FEA960-179D-4F4B-BF02-50B3D17AF15C}" srcId="{2767B9C7-A904-41B1-8018-63D86876D883}" destId="{DBB2BC48-E876-4FE8-8710-272A36920E7D}" srcOrd="3" destOrd="0" parTransId="{3E92CFA8-755F-4E82-93DE-1393A587777D}" sibTransId="{6A6F03D3-686B-4765-A76D-0FE8B13E965A}"/>
    <dgm:cxn modelId="{0613BE95-46B7-4742-BAD9-B3E999230157}" type="presOf" srcId="{6BBD116B-CF72-4D9C-B276-5F4EAE4B743F}" destId="{F186A272-0066-4F3C-98DB-267AC275F842}" srcOrd="0" destOrd="0" presId="urn:microsoft.com/office/officeart/2005/8/layout/hProcess7"/>
    <dgm:cxn modelId="{2F6B4D5F-EDDE-4780-8450-324434E5B0A7}" srcId="{6BBD116B-CF72-4D9C-B276-5F4EAE4B743F}" destId="{2767B9C7-A904-41B1-8018-63D86876D883}" srcOrd="2" destOrd="0" parTransId="{D4FE901D-8CEA-4A9C-AFDD-11D249514BFE}" sibTransId="{22C4AC8F-0590-4CDF-98F4-0277A993A3FC}"/>
    <dgm:cxn modelId="{4DA27C06-DBA1-4E05-AB85-1874554593B0}" srcId="{2767B9C7-A904-41B1-8018-63D86876D883}" destId="{4291029D-E9D8-4336-A7B2-1B49A227EF9C}" srcOrd="1" destOrd="0" parTransId="{1B454B78-557A-4785-A262-4C222FB20489}" sibTransId="{2DF384E7-9EFA-4887-A5BE-E906FD81636F}"/>
    <dgm:cxn modelId="{DDCCF639-5141-479F-B4E0-5DC41978AE50}" type="presOf" srcId="{66049ADD-C81B-4F19-9C31-E30FEF9AB258}" destId="{212BB71C-1A62-44AA-B729-9C37DB4734B9}" srcOrd="0" destOrd="0" presId="urn:microsoft.com/office/officeart/2005/8/layout/hProcess7"/>
    <dgm:cxn modelId="{BC3E46AE-AB9B-4263-9613-E7B23EA5B410}" type="presParOf" srcId="{F186A272-0066-4F3C-98DB-267AC275F842}" destId="{139867D8-1542-463D-87F7-A5687C5DCA68}" srcOrd="0" destOrd="0" presId="urn:microsoft.com/office/officeart/2005/8/layout/hProcess7"/>
    <dgm:cxn modelId="{52335932-1588-432E-8B7B-70D3D37227A2}" type="presParOf" srcId="{139867D8-1542-463D-87F7-A5687C5DCA68}" destId="{8F76D65F-FD93-40DA-ACBA-310D75DC6E0E}" srcOrd="0" destOrd="0" presId="urn:microsoft.com/office/officeart/2005/8/layout/hProcess7"/>
    <dgm:cxn modelId="{96565F53-11F0-4A9F-818B-076FAA30CF4D}" type="presParOf" srcId="{139867D8-1542-463D-87F7-A5687C5DCA68}" destId="{C42A7767-9311-48E7-9E70-590A4A373A4F}" srcOrd="1" destOrd="0" presId="urn:microsoft.com/office/officeart/2005/8/layout/hProcess7"/>
    <dgm:cxn modelId="{59D96C12-5872-4571-9B23-C0321DD11484}" type="presParOf" srcId="{139867D8-1542-463D-87F7-A5687C5DCA68}" destId="{F4CF9E6B-CE40-49E1-81B0-B793AD5FB99E}" srcOrd="2" destOrd="0" presId="urn:microsoft.com/office/officeart/2005/8/layout/hProcess7"/>
    <dgm:cxn modelId="{E2B7AE6E-0E4A-4300-9B15-30545D19BEEE}" type="presParOf" srcId="{F186A272-0066-4F3C-98DB-267AC275F842}" destId="{D7764F34-2290-4EEC-88E1-635812A464D7}" srcOrd="1" destOrd="0" presId="urn:microsoft.com/office/officeart/2005/8/layout/hProcess7"/>
    <dgm:cxn modelId="{6B80D502-ED8B-47AE-95ED-382322C5662B}" type="presParOf" srcId="{F186A272-0066-4F3C-98DB-267AC275F842}" destId="{9F99FA4D-5801-4741-9FBA-401622A1ABA3}" srcOrd="2" destOrd="0" presId="urn:microsoft.com/office/officeart/2005/8/layout/hProcess7"/>
    <dgm:cxn modelId="{2CB21FB6-2C02-4EA4-8484-F131E3A4A7A7}" type="presParOf" srcId="{9F99FA4D-5801-4741-9FBA-401622A1ABA3}" destId="{45D5B03D-D0C3-46EE-9CE6-6A591BFE23C9}" srcOrd="0" destOrd="0" presId="urn:microsoft.com/office/officeart/2005/8/layout/hProcess7"/>
    <dgm:cxn modelId="{358008FE-76CA-4FBF-8EF9-8F956C4AAB9C}" type="presParOf" srcId="{9F99FA4D-5801-4741-9FBA-401622A1ABA3}" destId="{0DD54F6F-75BB-4F49-8906-ED31DF1D81D3}" srcOrd="1" destOrd="0" presId="urn:microsoft.com/office/officeart/2005/8/layout/hProcess7"/>
    <dgm:cxn modelId="{7AF00BC7-35B0-4BD8-95F2-FC4F1A5435AE}" type="presParOf" srcId="{9F99FA4D-5801-4741-9FBA-401622A1ABA3}" destId="{20B2B5DD-1EE2-41C0-A3D8-CACC94507CD3}" srcOrd="2" destOrd="0" presId="urn:microsoft.com/office/officeart/2005/8/layout/hProcess7"/>
    <dgm:cxn modelId="{E1F9957A-69EB-44EF-8DD3-C64C9DE9CC7B}" type="presParOf" srcId="{F186A272-0066-4F3C-98DB-267AC275F842}" destId="{49F107F2-F396-493F-8856-A5D9E71D1F41}" srcOrd="3" destOrd="0" presId="urn:microsoft.com/office/officeart/2005/8/layout/hProcess7"/>
    <dgm:cxn modelId="{1A205FF4-2364-4AD7-90B0-2A3CF7239173}" type="presParOf" srcId="{F186A272-0066-4F3C-98DB-267AC275F842}" destId="{91965C61-3EAB-43D2-89BA-B2AF4C0E3BFA}" srcOrd="4" destOrd="0" presId="urn:microsoft.com/office/officeart/2005/8/layout/hProcess7"/>
    <dgm:cxn modelId="{A5E81469-09F2-4FCA-8E0D-27EE0BB782FB}" type="presParOf" srcId="{91965C61-3EAB-43D2-89BA-B2AF4C0E3BFA}" destId="{911AA3A8-5D3E-4368-8247-66902BF84893}" srcOrd="0" destOrd="0" presId="urn:microsoft.com/office/officeart/2005/8/layout/hProcess7"/>
    <dgm:cxn modelId="{8AF88864-1B12-4BFB-B37D-17564AB95D66}" type="presParOf" srcId="{91965C61-3EAB-43D2-89BA-B2AF4C0E3BFA}" destId="{44FEDF72-002E-4954-A4B7-9CA9BD79A6CA}" srcOrd="1" destOrd="0" presId="urn:microsoft.com/office/officeart/2005/8/layout/hProcess7"/>
    <dgm:cxn modelId="{30677513-25D7-4693-A3A3-7ED2482BB6E8}" type="presParOf" srcId="{91965C61-3EAB-43D2-89BA-B2AF4C0E3BFA}" destId="{212BB71C-1A62-44AA-B729-9C37DB4734B9}" srcOrd="2" destOrd="0" presId="urn:microsoft.com/office/officeart/2005/8/layout/hProcess7"/>
    <dgm:cxn modelId="{6169E37E-AC33-4D87-8BB2-C097BA974E4D}" type="presParOf" srcId="{F186A272-0066-4F3C-98DB-267AC275F842}" destId="{9A33DDE9-2DD9-47D8-9522-8A248F8AAAB4}" srcOrd="5" destOrd="0" presId="urn:microsoft.com/office/officeart/2005/8/layout/hProcess7"/>
    <dgm:cxn modelId="{26FAEF73-4C68-4660-97E9-E43BDA7CC2DA}" type="presParOf" srcId="{F186A272-0066-4F3C-98DB-267AC275F842}" destId="{B8B9D0B0-AEE8-49A3-B691-9BFB9C4900BB}" srcOrd="6" destOrd="0" presId="urn:microsoft.com/office/officeart/2005/8/layout/hProcess7"/>
    <dgm:cxn modelId="{875C8811-0B58-4AD1-A614-2654EA6D209A}" type="presParOf" srcId="{B8B9D0B0-AEE8-49A3-B691-9BFB9C4900BB}" destId="{BC42C965-B151-4450-8B2E-D796A9A01642}" srcOrd="0" destOrd="0" presId="urn:microsoft.com/office/officeart/2005/8/layout/hProcess7"/>
    <dgm:cxn modelId="{4F9ADD6A-18B5-411A-87D2-405015514B29}" type="presParOf" srcId="{B8B9D0B0-AEE8-49A3-B691-9BFB9C4900BB}" destId="{2BE66D90-5D06-437A-A13E-BDCBBBE7F33A}" srcOrd="1" destOrd="0" presId="urn:microsoft.com/office/officeart/2005/8/layout/hProcess7"/>
    <dgm:cxn modelId="{EB4C3060-29C2-4D0A-8A17-4B2ACD08E800}" type="presParOf" srcId="{B8B9D0B0-AEE8-49A3-B691-9BFB9C4900BB}" destId="{C25E59AF-9759-4164-A5F2-3CB333B2E9FB}" srcOrd="2" destOrd="0" presId="urn:microsoft.com/office/officeart/2005/8/layout/hProcess7"/>
    <dgm:cxn modelId="{8B710BE4-DEDB-44BC-9F93-8BAE1530E58D}" type="presParOf" srcId="{F186A272-0066-4F3C-98DB-267AC275F842}" destId="{D9479340-A5BD-40BC-9091-6AB2ED04970C}" srcOrd="7" destOrd="0" presId="urn:microsoft.com/office/officeart/2005/8/layout/hProcess7"/>
    <dgm:cxn modelId="{2E6EC5BC-67AF-4F5F-9F41-9A0A9E6AD72E}" type="presParOf" srcId="{F186A272-0066-4F3C-98DB-267AC275F842}" destId="{FE24C9DC-5429-4D45-9DA8-EF5D03BE8744}" srcOrd="8" destOrd="0" presId="urn:microsoft.com/office/officeart/2005/8/layout/hProcess7"/>
    <dgm:cxn modelId="{421874DB-38E1-4AEF-ADD0-2F792160AFAA}" type="presParOf" srcId="{FE24C9DC-5429-4D45-9DA8-EF5D03BE8744}" destId="{3313DC5F-45CF-406F-ADFB-CC323B363696}" srcOrd="0" destOrd="0" presId="urn:microsoft.com/office/officeart/2005/8/layout/hProcess7"/>
    <dgm:cxn modelId="{E7A75F92-2823-4F23-8A67-DA67AAF6CBD4}" type="presParOf" srcId="{FE24C9DC-5429-4D45-9DA8-EF5D03BE8744}" destId="{6743DD04-4A7C-4380-8EF2-69C2CE203FA4}" srcOrd="1" destOrd="0" presId="urn:microsoft.com/office/officeart/2005/8/layout/hProcess7"/>
    <dgm:cxn modelId="{AF5B85F6-A9E7-42F2-B30A-0BE1144D9E30}" type="presParOf" srcId="{FE24C9DC-5429-4D45-9DA8-EF5D03BE8744}" destId="{9AE9AAD4-24EE-49B5-B48F-3E899B3C0B50}" srcOrd="2" destOrd="0" presId="urn:microsoft.com/office/officeart/2005/8/layout/hProcess7"/>
    <dgm:cxn modelId="{1B38B87E-46AF-4C7C-BC90-C7DBAF5E29B2}" type="presParOf" srcId="{F186A272-0066-4F3C-98DB-267AC275F842}" destId="{2CE919D8-01A4-41EB-80E4-A2B49D660A63}" srcOrd="9" destOrd="0" presId="urn:microsoft.com/office/officeart/2005/8/layout/hProcess7"/>
    <dgm:cxn modelId="{1FB2CDA2-16EF-4345-8531-676822EC9508}" type="presParOf" srcId="{F186A272-0066-4F3C-98DB-267AC275F842}" destId="{ABA11EF5-6AF8-41AC-9C47-F43C052C6ABC}" srcOrd="10" destOrd="0" presId="urn:microsoft.com/office/officeart/2005/8/layout/hProcess7"/>
    <dgm:cxn modelId="{632A0DF0-A251-4626-BEB6-A0D9BAA51706}" type="presParOf" srcId="{ABA11EF5-6AF8-41AC-9C47-F43C052C6ABC}" destId="{BAC8DDE1-603B-4EDB-8D8F-45D74B70C0A5}" srcOrd="0" destOrd="0" presId="urn:microsoft.com/office/officeart/2005/8/layout/hProcess7"/>
    <dgm:cxn modelId="{7A7B8C0E-2551-4143-9D2A-3FC58E680C11}" type="presParOf" srcId="{ABA11EF5-6AF8-41AC-9C47-F43C052C6ABC}" destId="{4467C213-35C5-437E-93A3-0D4A1F31B809}" srcOrd="1" destOrd="0" presId="urn:microsoft.com/office/officeart/2005/8/layout/hProcess7"/>
    <dgm:cxn modelId="{CA12D356-0EE1-49B2-A5B8-B20ED875E1F9}" type="presParOf" srcId="{ABA11EF5-6AF8-41AC-9C47-F43C052C6ABC}" destId="{61FC50A6-E8DB-4201-9CBA-F4B643E85D14}" srcOrd="2" destOrd="0" presId="urn:microsoft.com/office/officeart/2005/8/layout/hProcess7"/>
    <dgm:cxn modelId="{763FA769-32AC-4BF7-AAFD-0E1C3A2F1E93}" type="presParOf" srcId="{F186A272-0066-4F3C-98DB-267AC275F842}" destId="{62E59AB5-15BC-4946-B33E-D901A8CCAA2A}" srcOrd="11" destOrd="0" presId="urn:microsoft.com/office/officeart/2005/8/layout/hProcess7"/>
    <dgm:cxn modelId="{BCCEE005-4458-4FDE-B711-3A4A09866DCD}" type="presParOf" srcId="{F186A272-0066-4F3C-98DB-267AC275F842}" destId="{B9F544D1-1C17-4FCD-9822-0CEC8BC4AF99}" srcOrd="12" destOrd="0" presId="urn:microsoft.com/office/officeart/2005/8/layout/hProcess7"/>
    <dgm:cxn modelId="{2F6F648C-48B3-4316-81EF-1BA972187C6E}" type="presParOf" srcId="{B9F544D1-1C17-4FCD-9822-0CEC8BC4AF99}" destId="{27D4EB87-6FEB-49F2-88C1-A746E7695C19}" srcOrd="0" destOrd="0" presId="urn:microsoft.com/office/officeart/2005/8/layout/hProcess7"/>
    <dgm:cxn modelId="{599DC960-1FCF-4156-8376-2FB63B8ABC6E}" type="presParOf" srcId="{B9F544D1-1C17-4FCD-9822-0CEC8BC4AF99}" destId="{74F626CD-EF43-4402-A917-28E156AF032F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6D65F-FD93-40DA-ACBA-310D75DC6E0E}">
      <dsp:nvSpPr>
        <dsp:cNvPr id="0" name=""/>
        <dsp:cNvSpPr/>
      </dsp:nvSpPr>
      <dsp:spPr>
        <a:xfrm>
          <a:off x="3380" y="1516401"/>
          <a:ext cx="2033171" cy="243980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Referencia</a:t>
          </a:r>
          <a:endParaRPr lang="es-MX" sz="2400" kern="1200" dirty="0"/>
        </a:p>
      </dsp:txBody>
      <dsp:txXfrm rot="16200000">
        <a:off x="-793622" y="2313404"/>
        <a:ext cx="2000640" cy="406634"/>
      </dsp:txXfrm>
    </dsp:sp>
    <dsp:sp modelId="{F4CF9E6B-CE40-49E1-81B0-B793AD5FB99E}">
      <dsp:nvSpPr>
        <dsp:cNvPr id="0" name=""/>
        <dsp:cNvSpPr/>
      </dsp:nvSpPr>
      <dsp:spPr>
        <a:xfrm>
          <a:off x="410014" y="1516401"/>
          <a:ext cx="1514712" cy="243980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Población del Estado de Chiapas.</a:t>
          </a:r>
          <a:endParaRPr lang="es-MX" sz="2800" kern="1200" dirty="0"/>
        </a:p>
      </dsp:txBody>
      <dsp:txXfrm>
        <a:off x="410014" y="1516401"/>
        <a:ext cx="1514712" cy="2439805"/>
      </dsp:txXfrm>
    </dsp:sp>
    <dsp:sp modelId="{911AA3A8-5D3E-4368-8247-66902BF84893}">
      <dsp:nvSpPr>
        <dsp:cNvPr id="0" name=""/>
        <dsp:cNvSpPr/>
      </dsp:nvSpPr>
      <dsp:spPr>
        <a:xfrm>
          <a:off x="2107712" y="1516401"/>
          <a:ext cx="2033171" cy="243980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Potencial</a:t>
          </a:r>
          <a:endParaRPr lang="es-MX" sz="2400" kern="1200" dirty="0"/>
        </a:p>
      </dsp:txBody>
      <dsp:txXfrm rot="16200000">
        <a:off x="1310709" y="2313404"/>
        <a:ext cx="2000640" cy="406634"/>
      </dsp:txXfrm>
    </dsp:sp>
    <dsp:sp modelId="{0DD54F6F-75BB-4F49-8906-ED31DF1D81D3}">
      <dsp:nvSpPr>
        <dsp:cNvPr id="0" name=""/>
        <dsp:cNvSpPr/>
      </dsp:nvSpPr>
      <dsp:spPr>
        <a:xfrm rot="5400000">
          <a:off x="1938495" y="3456716"/>
          <a:ext cx="358766" cy="30497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BB71C-1A62-44AA-B729-9C37DB4734B9}">
      <dsp:nvSpPr>
        <dsp:cNvPr id="0" name=""/>
        <dsp:cNvSpPr/>
      </dsp:nvSpPr>
      <dsp:spPr>
        <a:xfrm>
          <a:off x="2514346" y="1516401"/>
          <a:ext cx="1514712" cy="243980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Población entre 18</a:t>
          </a:r>
          <a:endParaRPr lang="es-MX" sz="28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A 40 años de edad.</a:t>
          </a:r>
          <a:endParaRPr lang="es-MX" sz="2800" kern="1200" dirty="0"/>
        </a:p>
      </dsp:txBody>
      <dsp:txXfrm>
        <a:off x="2514346" y="1516401"/>
        <a:ext cx="1514712" cy="2439805"/>
      </dsp:txXfrm>
    </dsp:sp>
    <dsp:sp modelId="{3313DC5F-45CF-406F-ADFB-CC323B363696}">
      <dsp:nvSpPr>
        <dsp:cNvPr id="0" name=""/>
        <dsp:cNvSpPr/>
      </dsp:nvSpPr>
      <dsp:spPr>
        <a:xfrm>
          <a:off x="4212044" y="1516401"/>
          <a:ext cx="2033171" cy="243980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Objetivo</a:t>
          </a:r>
          <a:endParaRPr lang="es-MX" sz="2400" kern="1200" dirty="0"/>
        </a:p>
      </dsp:txBody>
      <dsp:txXfrm rot="16200000">
        <a:off x="3415041" y="2313404"/>
        <a:ext cx="2000640" cy="406634"/>
      </dsp:txXfrm>
    </dsp:sp>
    <dsp:sp modelId="{2BE66D90-5D06-437A-A13E-BDCBBBE7F33A}">
      <dsp:nvSpPr>
        <dsp:cNvPr id="0" name=""/>
        <dsp:cNvSpPr/>
      </dsp:nvSpPr>
      <dsp:spPr>
        <a:xfrm rot="5400000">
          <a:off x="4042827" y="3456716"/>
          <a:ext cx="358766" cy="30497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9AAD4-24EE-49B5-B48F-3E899B3C0B50}">
      <dsp:nvSpPr>
        <dsp:cNvPr id="0" name=""/>
        <dsp:cNvSpPr/>
      </dsp:nvSpPr>
      <dsp:spPr>
        <a:xfrm>
          <a:off x="4618678" y="1516401"/>
          <a:ext cx="1514712" cy="243980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Jóvenes entre 18 y 23 años de edad que cursan</a:t>
          </a:r>
          <a:endParaRPr lang="es-MX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estudios de</a:t>
          </a:r>
          <a:endParaRPr lang="es-MX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educación Normal</a:t>
          </a:r>
          <a:endParaRPr lang="es-MX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y Universidad</a:t>
          </a:r>
          <a:endParaRPr lang="es-MX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Pedagógica</a:t>
          </a:r>
          <a:endParaRPr lang="es-MX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Nacional.</a:t>
          </a:r>
          <a:endParaRPr lang="es-MX" sz="1700" kern="1200" dirty="0"/>
        </a:p>
      </dsp:txBody>
      <dsp:txXfrm>
        <a:off x="4618678" y="1516401"/>
        <a:ext cx="1514712" cy="2439805"/>
      </dsp:txXfrm>
    </dsp:sp>
    <dsp:sp modelId="{27D4EB87-6FEB-49F2-88C1-A746E7695C19}">
      <dsp:nvSpPr>
        <dsp:cNvPr id="0" name=""/>
        <dsp:cNvSpPr/>
      </dsp:nvSpPr>
      <dsp:spPr>
        <a:xfrm>
          <a:off x="6316376" y="1516401"/>
          <a:ext cx="2033171" cy="2439805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Atendida</a:t>
          </a:r>
          <a:endParaRPr lang="es-MX" sz="2400" kern="1200" dirty="0"/>
        </a:p>
      </dsp:txBody>
      <dsp:txXfrm rot="16200000">
        <a:off x="5519373" y="2313404"/>
        <a:ext cx="2000640" cy="406634"/>
      </dsp:txXfrm>
    </dsp:sp>
    <dsp:sp modelId="{4467C213-35C5-437E-93A3-0D4A1F31B809}">
      <dsp:nvSpPr>
        <dsp:cNvPr id="0" name=""/>
        <dsp:cNvSpPr/>
      </dsp:nvSpPr>
      <dsp:spPr>
        <a:xfrm rot="5400000">
          <a:off x="6147159" y="3456716"/>
          <a:ext cx="358766" cy="30497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74E0A3-BC98-4FC3-94F0-2E300655827F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AEFC2D-F4BC-4B7F-B001-82ABE3621A3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 Educación </a:t>
            </a:r>
            <a:r>
              <a:rPr lang="es-MX" dirty="0"/>
              <a:t>Superior Pedagógica </a:t>
            </a:r>
            <a:r>
              <a:rPr lang="es-MX" dirty="0" smtClean="0"/>
              <a:t>Abierta</a:t>
            </a:r>
          </a:p>
          <a:p>
            <a:r>
              <a:rPr lang="es-MX" dirty="0" smtClean="0"/>
              <a:t>Juan Antonio Velasco Martínez</a:t>
            </a:r>
          </a:p>
          <a:p>
            <a:r>
              <a:rPr lang="es-MX" dirty="0" smtClean="0"/>
              <a:t>20150783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Gestión para Resultados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78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Metodología del marco lógico (MML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800" dirty="0" smtClean="0"/>
              <a:t>DEFINICIÓN DEL OBJETIVO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56"/>
          <a:stretch/>
        </p:blipFill>
        <p:spPr bwMode="auto">
          <a:xfrm>
            <a:off x="205261" y="1556792"/>
            <a:ext cx="8975251" cy="513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6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s-MX" sz="3100" dirty="0"/>
              <a:t>Matriz de indicadores para resultados </a:t>
            </a:r>
            <a:r>
              <a:rPr lang="es-MX" dirty="0"/>
              <a:t>(MIR)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52362"/>
              </p:ext>
            </p:extLst>
          </p:nvPr>
        </p:nvGraphicFramePr>
        <p:xfrm>
          <a:off x="685800" y="1505577"/>
          <a:ext cx="7772400" cy="4226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1575790"/>
                <a:gridCol w="1744023"/>
                <a:gridCol w="2517899"/>
                <a:gridCol w="1071088"/>
              </a:tblGrid>
              <a:tr h="1751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u="none" strike="noStrike" dirty="0">
                          <a:effectLst/>
                        </a:rPr>
                        <a:t>RESUMEN NARRATIVO</a:t>
                      </a:r>
                      <a:endParaRPr lang="es-E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u="none" strike="noStrike" dirty="0">
                          <a:effectLst/>
                        </a:rPr>
                        <a:t>NOMBRE DEL INDICADOR</a:t>
                      </a:r>
                      <a:endParaRPr lang="es-E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u="none" strike="noStrike" dirty="0">
                          <a:effectLst/>
                        </a:rPr>
                        <a:t>DESCRIPCIÓN CUALITATIVA</a:t>
                      </a:r>
                      <a:endParaRPr lang="es-E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u="none" strike="noStrike" dirty="0">
                          <a:effectLst/>
                        </a:rPr>
                        <a:t>UNIDAD DE MEDIDA</a:t>
                      </a:r>
                      <a:endParaRPr lang="es-E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</a:tr>
              <a:tr h="7006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FIN</a:t>
                      </a:r>
                      <a:endParaRPr lang="es-E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CONTRIBUIR A OFRECER SERVICIOS DE EDUCACIÓN SUPERIOR CON EQUIDAD, PERTINENCIA, RELEVANCIA Y EFICACIA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COBERTURA EN EDUCACIÓN SUPERIOR FEDERALIZADA (NORMALES Y UPN)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MATRÍCULA EN EDUCACIÓN SUPERIOR NORMAL Y UPN/ TOTAL DE POBLACIÓN EN EDAD DE 18 A 40 AÑOS DE EDAD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Atención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</a:tr>
              <a:tr h="11210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PROPÓSITO</a:t>
                      </a:r>
                      <a:endParaRPr lang="es-E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PROPORCIONAR EDUCACIÓN SUPERIOR A ALUMNOS EGRESADOS DE EDUCACIÓN MEDIA QUE INGRESAN A LA UNIVERSIDAD PEDAGÓGICA Y NORMALES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ABSORCIÓN EN EDUCACIÓN SUPERIOR SEF (NORMALES Y UPN) 2015-2016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NÚMERO DE ALUMNOS MATRICULADOS DE NUEVO INGRESO A 1er. GRADO (NORMALES Y UPN) / TOTAL DE EGRESADOS EN EDUCACIÓN MEDIA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Atención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</a:tr>
              <a:tr h="4203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COMPONENTE</a:t>
                      </a:r>
                      <a:endParaRPr lang="es-E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TITULACIÓN DE ALUMNOS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PORCENTAJE DE TITULACIÓN DE ALUMNOS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No. DE ALUMNOS A TITULARSE/TOTAL DE ALUMNOS PROGRAMADOS PARA TITULARSE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Título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</a:tr>
              <a:tr h="4273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effectLst/>
                        </a:rPr>
                        <a:t>ACTIVIDAD</a:t>
                      </a:r>
                      <a:endParaRPr lang="es-E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PROFESIONALIZACIÓN DE DOCENTES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PORCENTAJE DE DOCENTES PROFESIONALIZADOS</a:t>
                      </a:r>
                      <a:endParaRPr lang="es-ES" sz="1200" b="0" i="0" u="none" strike="noStrike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MATRÍCULA DE DOCENTES PROFESIONALIZADOS/TOTAL DE DOCEDNTES DEMANDANTES DEL SERVICIO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 dirty="0">
                          <a:effectLst/>
                        </a:rPr>
                        <a:t>Atención</a:t>
                      </a:r>
                      <a:endParaRPr lang="es-E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7006" marR="7006" marT="700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</a:t>
            </a:r>
            <a:r>
              <a:rPr lang="es-ES" dirty="0" err="1" smtClean="0"/>
              <a:t>GpR</a:t>
            </a:r>
            <a:r>
              <a:rPr lang="es-ES" dirty="0" smtClean="0"/>
              <a:t>, permite </a:t>
            </a:r>
            <a:r>
              <a:rPr lang="es-ES" dirty="0"/>
              <a:t>conocer </a:t>
            </a:r>
            <a:r>
              <a:rPr lang="es-ES" dirty="0" smtClean="0"/>
              <a:t>el impacto social sobre la </a:t>
            </a:r>
            <a:r>
              <a:rPr lang="es-ES" dirty="0"/>
              <a:t>aplicación de los recursos </a:t>
            </a:r>
            <a:r>
              <a:rPr lang="es-ES" dirty="0" smtClean="0"/>
              <a:t>públicos </a:t>
            </a:r>
            <a:r>
              <a:rPr lang="es-ES" dirty="0"/>
              <a:t>así como aplicar las medidas conducentes, enfatizando en la calidad de los bienes y servicios, la satisfacción del ciudadano y el cumplimiento de los criterios de legalidad, honestidad, eficiencia, eficacia, economía, racionalidad, austeridad, transparencia, control, rendición de cuentas y la equidad de género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 smtClean="0"/>
              <a:t>Evaluar los </a:t>
            </a:r>
            <a:r>
              <a:rPr lang="es-ES" dirty="0"/>
              <a:t>programas presupuestarios y proyectos como parte de un proceso </a:t>
            </a:r>
            <a:r>
              <a:rPr lang="es-ES" dirty="0" smtClean="0"/>
              <a:t>integral, ayuda al logro de </a:t>
            </a:r>
            <a:r>
              <a:rPr lang="es-ES" dirty="0"/>
              <a:t>metas y objetivos, en materia </a:t>
            </a:r>
            <a:r>
              <a:rPr lang="es-ES" dirty="0" smtClean="0"/>
              <a:t>presupuestaria, así </a:t>
            </a:r>
            <a:r>
              <a:rPr lang="es-ES" dirty="0"/>
              <a:t>como su eficiencia, eficacia, calidad, resultados, impacto y </a:t>
            </a:r>
            <a:r>
              <a:rPr lang="es-ES" dirty="0" smtClean="0"/>
              <a:t>sostenibilidad.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88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Cualitativos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MX" sz="3200" dirty="0" smtClean="0"/>
              <a:t>Fundamento legal</a:t>
            </a:r>
          </a:p>
          <a:p>
            <a:pPr>
              <a:lnSpc>
                <a:spcPct val="200000"/>
              </a:lnSpc>
            </a:pPr>
            <a:r>
              <a:rPr lang="es-MX" sz="3200" dirty="0" smtClean="0"/>
              <a:t>Conceptualización de </a:t>
            </a:r>
            <a:r>
              <a:rPr lang="es-MX" sz="3200" dirty="0" err="1" smtClean="0"/>
              <a:t>GpR</a:t>
            </a:r>
            <a:r>
              <a:rPr lang="es-MX" sz="3200" dirty="0" smtClean="0"/>
              <a:t>, </a:t>
            </a:r>
            <a:r>
              <a:rPr lang="es-MX" sz="3200" dirty="0" err="1" smtClean="0"/>
              <a:t>PbR</a:t>
            </a:r>
            <a:r>
              <a:rPr lang="es-MX" sz="3200" dirty="0" smtClean="0"/>
              <a:t> y SED</a:t>
            </a:r>
          </a:p>
          <a:p>
            <a:pPr>
              <a:lnSpc>
                <a:spcPct val="200000"/>
              </a:lnSpc>
            </a:pPr>
            <a:r>
              <a:rPr lang="es-MX" sz="3200" dirty="0" smtClean="0"/>
              <a:t>Metodología del marco lógico (MML)</a:t>
            </a:r>
          </a:p>
          <a:p>
            <a:pPr>
              <a:lnSpc>
                <a:spcPct val="200000"/>
              </a:lnSpc>
            </a:pPr>
            <a:r>
              <a:rPr lang="es-MX" sz="3200" dirty="0" smtClean="0"/>
              <a:t>Matriz de indicadores para resultados (MIR)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399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Fundamento legal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ESTATAL</a:t>
            </a:r>
          </a:p>
          <a:p>
            <a:r>
              <a:rPr lang="es-MX" dirty="0" smtClean="0"/>
              <a:t>Constitución </a:t>
            </a:r>
            <a:r>
              <a:rPr lang="es-MX" dirty="0"/>
              <a:t>Política del Estado de Chiapas, artículo 29 fracción </a:t>
            </a:r>
            <a:r>
              <a:rPr lang="es-MX" dirty="0" smtClean="0"/>
              <a:t>XII.</a:t>
            </a:r>
          </a:p>
          <a:p>
            <a:r>
              <a:rPr lang="es-MX" dirty="0" smtClean="0"/>
              <a:t>Código </a:t>
            </a:r>
            <a:r>
              <a:rPr lang="es-MX" dirty="0"/>
              <a:t>de la Hacienda Pública para el Estado de Chiapas (Libro cuarto</a:t>
            </a:r>
            <a:r>
              <a:rPr lang="es-MX" dirty="0" smtClean="0"/>
              <a:t>).</a:t>
            </a:r>
          </a:p>
          <a:p>
            <a:r>
              <a:rPr lang="es-MX" dirty="0" smtClean="0"/>
              <a:t>Instrumentos </a:t>
            </a:r>
            <a:r>
              <a:rPr lang="es-MX" dirty="0"/>
              <a:t>Normativos para la Formulación del Anteproyecto de Presupuesto de </a:t>
            </a:r>
            <a:r>
              <a:rPr lang="es-MX" dirty="0" smtClean="0"/>
              <a:t>Egresos.</a:t>
            </a:r>
          </a:p>
          <a:p>
            <a:r>
              <a:rPr lang="es-MX" dirty="0" smtClean="0"/>
              <a:t>Normas </a:t>
            </a:r>
            <a:r>
              <a:rPr lang="es-MX" dirty="0"/>
              <a:t>Presupuestarias para la Administración Pública del Estado de Chiapas para el Ejercicio Fiscal </a:t>
            </a:r>
            <a:r>
              <a:rPr lang="es-MX" dirty="0" smtClean="0"/>
              <a:t>2016.</a:t>
            </a:r>
          </a:p>
          <a:p>
            <a:r>
              <a:rPr lang="es-MX" dirty="0" smtClean="0"/>
              <a:t>Plan </a:t>
            </a:r>
            <a:r>
              <a:rPr lang="es-MX" dirty="0"/>
              <a:t>Estatal de Desarrollo Chiapas </a:t>
            </a:r>
            <a:r>
              <a:rPr lang="es-MX" dirty="0" smtClean="0"/>
              <a:t>2013-2018.</a:t>
            </a:r>
          </a:p>
          <a:p>
            <a:r>
              <a:rPr lang="es-MX" dirty="0" smtClean="0"/>
              <a:t>Decreto </a:t>
            </a:r>
            <a:r>
              <a:rPr lang="es-MX" dirty="0"/>
              <a:t>que establece las medidas de austeridad y disciplina del Gasto, de la administración pública del Estado de Chiapas. </a:t>
            </a:r>
            <a:endParaRPr lang="es-MX" dirty="0" smtClean="0"/>
          </a:p>
          <a:p>
            <a:r>
              <a:rPr lang="es-MX" dirty="0" smtClean="0"/>
              <a:t>Ley General de Educación para el Estado de Chiapas.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88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Fundamento legal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NACIONAL</a:t>
            </a:r>
          </a:p>
          <a:p>
            <a:r>
              <a:rPr lang="es-MX" dirty="0" smtClean="0"/>
              <a:t>Constitución </a:t>
            </a:r>
            <a:r>
              <a:rPr lang="es-MX" dirty="0"/>
              <a:t>Política de los Estados Unidos Mexicanos, art. </a:t>
            </a:r>
            <a:r>
              <a:rPr lang="es-MX" dirty="0" smtClean="0"/>
              <a:t>134.</a:t>
            </a:r>
          </a:p>
          <a:p>
            <a:r>
              <a:rPr lang="es-MX" dirty="0" smtClean="0"/>
              <a:t>Ley </a:t>
            </a:r>
            <a:r>
              <a:rPr lang="es-MX" dirty="0"/>
              <a:t>General de Contabilidad </a:t>
            </a:r>
            <a:r>
              <a:rPr lang="es-MX" dirty="0" smtClean="0"/>
              <a:t>Gubernamental.</a:t>
            </a:r>
          </a:p>
          <a:p>
            <a:r>
              <a:rPr lang="es-MX" dirty="0" smtClean="0"/>
              <a:t>Lineamientos </a:t>
            </a:r>
            <a:r>
              <a:rPr lang="es-MX" dirty="0"/>
              <a:t>para la construcción y diseño de indicadores de desempeño mediante la Metodología de Marco </a:t>
            </a:r>
            <a:r>
              <a:rPr lang="es-MX" dirty="0" smtClean="0"/>
              <a:t>Lógico.</a:t>
            </a:r>
          </a:p>
          <a:p>
            <a:r>
              <a:rPr lang="es-MX" dirty="0" smtClean="0"/>
              <a:t>Plan </a:t>
            </a:r>
            <a:r>
              <a:rPr lang="es-MX" dirty="0"/>
              <a:t>Nacional de Desarrollo 2013-2018</a:t>
            </a:r>
            <a:r>
              <a:rPr lang="es-MX" dirty="0" smtClean="0"/>
              <a:t>.</a:t>
            </a:r>
          </a:p>
          <a:p>
            <a:r>
              <a:rPr lang="es-MX" dirty="0" smtClean="0"/>
              <a:t>Ley General de Educación.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91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Conceptualización de </a:t>
            </a:r>
            <a:r>
              <a:rPr lang="es-MX" dirty="0" err="1"/>
              <a:t>GpR</a:t>
            </a:r>
            <a:r>
              <a:rPr lang="es-MX" dirty="0"/>
              <a:t>, </a:t>
            </a:r>
            <a:r>
              <a:rPr lang="es-MX" dirty="0" err="1"/>
              <a:t>PbR</a:t>
            </a:r>
            <a:r>
              <a:rPr lang="es-MX" dirty="0"/>
              <a:t> y SED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GESTIÓN PARA RESULTADOS (</a:t>
            </a:r>
            <a:r>
              <a:rPr lang="es-MX" dirty="0" err="1" smtClean="0"/>
              <a:t>GpR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r>
              <a:rPr lang="es-MX" dirty="0" smtClean="0"/>
              <a:t>Elementos básicos:</a:t>
            </a:r>
            <a:endParaRPr lang="es-MX" dirty="0"/>
          </a:p>
        </p:txBody>
      </p:sp>
      <p:sp>
        <p:nvSpPr>
          <p:cNvPr id="4" name="3 Elipse"/>
          <p:cNvSpPr/>
          <p:nvPr/>
        </p:nvSpPr>
        <p:spPr>
          <a:xfrm>
            <a:off x="2339752" y="2564904"/>
            <a:ext cx="194421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Presupuesto Basado en Resultados (</a:t>
            </a:r>
            <a:r>
              <a:rPr lang="es-MX" dirty="0" err="1" smtClean="0"/>
              <a:t>PbR</a:t>
            </a:r>
            <a:r>
              <a:rPr lang="es-MX" dirty="0"/>
              <a:t>)</a:t>
            </a:r>
          </a:p>
        </p:txBody>
      </p:sp>
      <p:sp>
        <p:nvSpPr>
          <p:cNvPr id="5" name="4 Elipse"/>
          <p:cNvSpPr/>
          <p:nvPr/>
        </p:nvSpPr>
        <p:spPr>
          <a:xfrm>
            <a:off x="5508104" y="2564904"/>
            <a:ext cx="194421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Sistema de Evaluación del Desempeño (SED)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311860" y="4653136"/>
            <a:ext cx="97210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MML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851920" y="5717203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MIR</a:t>
            </a:r>
            <a:endParaRPr lang="es-MX" dirty="0"/>
          </a:p>
        </p:txBody>
      </p:sp>
      <p:sp>
        <p:nvSpPr>
          <p:cNvPr id="8" name="7 Flecha curvada hacia la derecha"/>
          <p:cNvSpPr/>
          <p:nvPr/>
        </p:nvSpPr>
        <p:spPr>
          <a:xfrm>
            <a:off x="1619672" y="3597188"/>
            <a:ext cx="720080" cy="1584176"/>
          </a:xfrm>
          <a:prstGeom prst="curvedRightArrow">
            <a:avLst>
              <a:gd name="adj1" fmla="val 25000"/>
              <a:gd name="adj2" fmla="val 11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8 Flecha curvada hacia la derecha"/>
          <p:cNvSpPr/>
          <p:nvPr/>
        </p:nvSpPr>
        <p:spPr>
          <a:xfrm>
            <a:off x="2454749" y="5136143"/>
            <a:ext cx="749099" cy="1245185"/>
          </a:xfrm>
          <a:prstGeom prst="curvedRightArrow">
            <a:avLst>
              <a:gd name="adj1" fmla="val 25000"/>
              <a:gd name="adj2" fmla="val 681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11 Flecha doblada hacia arriba"/>
          <p:cNvSpPr/>
          <p:nvPr/>
        </p:nvSpPr>
        <p:spPr>
          <a:xfrm>
            <a:off x="5004048" y="4389276"/>
            <a:ext cx="1872208" cy="19513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4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Conceptualización de </a:t>
            </a:r>
            <a:r>
              <a:rPr lang="es-MX" dirty="0" err="1"/>
              <a:t>GpR</a:t>
            </a:r>
            <a:r>
              <a:rPr lang="es-MX" dirty="0"/>
              <a:t>, </a:t>
            </a:r>
            <a:r>
              <a:rPr lang="es-MX" dirty="0" err="1"/>
              <a:t>PbR</a:t>
            </a:r>
            <a:r>
              <a:rPr lang="es-MX" dirty="0"/>
              <a:t> y SED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PRESUPUESTO BASADO EN RESULTADOS (</a:t>
            </a:r>
            <a:r>
              <a:rPr lang="es-MX" dirty="0" err="1" smtClean="0"/>
              <a:t>GpR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sz="2800" dirty="0"/>
              <a:t>Los recursos </a:t>
            </a:r>
            <a:r>
              <a:rPr lang="es-MX" sz="2800" dirty="0" smtClean="0"/>
              <a:t>son asignados </a:t>
            </a:r>
            <a:r>
              <a:rPr lang="es-MX" sz="2800" dirty="0"/>
              <a:t>para elevar la calidad en la educación superior en el </a:t>
            </a:r>
            <a:r>
              <a:rPr lang="es-MX" sz="2800" dirty="0" smtClean="0"/>
              <a:t>estado, dando cobertura a la población entre 18 a 40 años, que cursan estudios de educación Normal y Universidad Pedagógica Nacional</a:t>
            </a:r>
            <a:r>
              <a:rPr lang="es-MX" sz="2800" dirty="0"/>
              <a:t>.</a:t>
            </a: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16489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Metodología del marco lógico (MML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DEFINICIÓN DEL PROBLEMA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sz="3200" dirty="0" smtClean="0"/>
              <a:t>Población </a:t>
            </a:r>
            <a:r>
              <a:rPr lang="es-ES" sz="3200" dirty="0"/>
              <a:t>de 18 a 40 años de edad del estado de Chiapas que se forman para ejercer practicas educativas, requieren  </a:t>
            </a:r>
            <a:r>
              <a:rPr lang="es-ES" sz="3200" dirty="0" smtClean="0"/>
              <a:t>el conocimiento </a:t>
            </a:r>
            <a:r>
              <a:rPr lang="es-ES" sz="3200" dirty="0"/>
              <a:t>de elemento teórico y metodológico para desempeñarse con </a:t>
            </a:r>
            <a:r>
              <a:rPr lang="es-ES" sz="3200" dirty="0" smtClean="0"/>
              <a:t>calidad.</a:t>
            </a:r>
            <a:endParaRPr lang="es-MX" sz="3200" dirty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12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Metodología del marco lógico (MML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IDENTIFICACIÓN DE INVOLUCRADOS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49429436"/>
              </p:ext>
            </p:extLst>
          </p:nvPr>
        </p:nvGraphicFramePr>
        <p:xfrm>
          <a:off x="467544" y="1124744"/>
          <a:ext cx="835292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164288" y="2617748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4,158 Alumnos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Metodología del marco lógico (MML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800" dirty="0" smtClean="0"/>
              <a:t>ANÁLISIS DEL PROBLEMA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7164288" y="2617748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4,158 Alumnos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2086" name="Picture 3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61"/>
          <a:stretch/>
        </p:blipFill>
        <p:spPr bwMode="auto">
          <a:xfrm>
            <a:off x="395536" y="1556792"/>
            <a:ext cx="838167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292</TotalTime>
  <Words>655</Words>
  <Application>Microsoft Office PowerPoint</Application>
  <PresentationFormat>Presentación en pantalla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Equidad</vt:lpstr>
      <vt:lpstr>Gestión para Resultados </vt:lpstr>
      <vt:lpstr>Elementos Cualitativos</vt:lpstr>
      <vt:lpstr>Fundamento legal</vt:lpstr>
      <vt:lpstr>Fundamento legal</vt:lpstr>
      <vt:lpstr>Conceptualización de GpR, PbR y SED</vt:lpstr>
      <vt:lpstr>Conceptualización de GpR, PbR y SED</vt:lpstr>
      <vt:lpstr>Metodología del marco lógico (MML)</vt:lpstr>
      <vt:lpstr>Metodología del marco lógico (MML)</vt:lpstr>
      <vt:lpstr>Metodología del marco lógico (MML)</vt:lpstr>
      <vt:lpstr>Metodología del marco lógico (MML)</vt:lpstr>
      <vt:lpstr>Matriz de indicadores para resultados (MIR)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53093</cp:lastModifiedBy>
  <cp:revision>15</cp:revision>
  <dcterms:created xsi:type="dcterms:W3CDTF">2016-03-16T03:02:19Z</dcterms:created>
  <dcterms:modified xsi:type="dcterms:W3CDTF">2016-03-16T20:18:01Z</dcterms:modified>
</cp:coreProperties>
</file>