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809-755F-46FD-A456-2BB26DBE1F08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424C-9B1C-4FEF-BDF9-7AB375726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91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809-755F-46FD-A456-2BB26DBE1F08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424C-9B1C-4FEF-BDF9-7AB375726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93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809-755F-46FD-A456-2BB26DBE1F08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424C-9B1C-4FEF-BDF9-7AB375726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15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809-755F-46FD-A456-2BB26DBE1F08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424C-9B1C-4FEF-BDF9-7AB375726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37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809-755F-46FD-A456-2BB26DBE1F08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424C-9B1C-4FEF-BDF9-7AB375726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28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809-755F-46FD-A456-2BB26DBE1F08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424C-9B1C-4FEF-BDF9-7AB375726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41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809-755F-46FD-A456-2BB26DBE1F08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424C-9B1C-4FEF-BDF9-7AB375726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012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809-755F-46FD-A456-2BB26DBE1F08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424C-9B1C-4FEF-BDF9-7AB375726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51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809-755F-46FD-A456-2BB26DBE1F08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424C-9B1C-4FEF-BDF9-7AB375726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3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809-755F-46FD-A456-2BB26DBE1F08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424C-9B1C-4FEF-BDF9-7AB375726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413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82809-755F-46FD-A456-2BB26DBE1F08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A424C-9B1C-4FEF-BDF9-7AB375726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54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82809-755F-46FD-A456-2BB26DBE1F08}" type="datetimeFigureOut">
              <a:rPr lang="es-ES" smtClean="0"/>
              <a:t>09/12/2015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A424C-9B1C-4FEF-BDF9-7AB3757261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50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redondeado 11"/>
          <p:cNvSpPr/>
          <p:nvPr/>
        </p:nvSpPr>
        <p:spPr>
          <a:xfrm>
            <a:off x="7086600" y="1930400"/>
            <a:ext cx="1803400" cy="7493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La evolución histórica del Estado</a:t>
            </a:r>
            <a:endParaRPr lang="es-ES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9652000" y="5359400"/>
            <a:ext cx="1803400" cy="5207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Orden jurídico</a:t>
            </a:r>
            <a:endParaRPr lang="es-ES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9220200" y="1562100"/>
            <a:ext cx="2235200" cy="7493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La manifestación del poder constituyente popular </a:t>
            </a:r>
            <a:endParaRPr lang="es-ES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8750300" y="533400"/>
            <a:ext cx="1803400" cy="7493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Organización sociopolítica</a:t>
            </a:r>
            <a:endParaRPr lang="es-ES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9423400" y="2832100"/>
            <a:ext cx="2311400" cy="10668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Establecimiento de las bases de la organización política de la comunidad</a:t>
            </a:r>
            <a:endParaRPr lang="es-ES" dirty="0"/>
          </a:p>
        </p:txBody>
      </p:sp>
      <p:sp>
        <p:nvSpPr>
          <p:cNvPr id="17" name="Rectángulo redondeado 16"/>
          <p:cNvSpPr/>
          <p:nvPr/>
        </p:nvSpPr>
        <p:spPr>
          <a:xfrm>
            <a:off x="10515600" y="4457700"/>
            <a:ext cx="1460500" cy="762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 principio de la Legalidad</a:t>
            </a:r>
            <a:endParaRPr lang="es-ES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8255000" y="4457700"/>
            <a:ext cx="1600200" cy="5715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Gobernantes y gobernados</a:t>
            </a:r>
            <a:endParaRPr lang="es-ES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9004300" y="6159500"/>
            <a:ext cx="2971800" cy="520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Titular de crear o modificar la organización política</a:t>
            </a:r>
            <a:endParaRPr lang="es-ES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4800600" y="3197225"/>
            <a:ext cx="1524000" cy="3365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rgbClr val="FF0000"/>
                </a:solidFill>
              </a:rPr>
              <a:t>Estado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4165600" y="4572000"/>
            <a:ext cx="1625600" cy="5461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Función Jurisdiccional</a:t>
            </a:r>
            <a:endParaRPr lang="es-ES" dirty="0"/>
          </a:p>
        </p:txBody>
      </p:sp>
      <p:sp>
        <p:nvSpPr>
          <p:cNvPr id="22" name="Rectángulo redondeado 21"/>
          <p:cNvSpPr/>
          <p:nvPr/>
        </p:nvSpPr>
        <p:spPr>
          <a:xfrm>
            <a:off x="5905500" y="4610100"/>
            <a:ext cx="1689100" cy="50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Función Ejecutiva</a:t>
            </a:r>
            <a:endParaRPr lang="es-ES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2514600" y="4584700"/>
            <a:ext cx="1536700" cy="50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Función legislativa</a:t>
            </a:r>
            <a:endParaRPr lang="es-ES" dirty="0"/>
          </a:p>
        </p:txBody>
      </p:sp>
      <p:sp>
        <p:nvSpPr>
          <p:cNvPr id="24" name="Rectángulo redondeado 23"/>
          <p:cNvSpPr/>
          <p:nvPr/>
        </p:nvSpPr>
        <p:spPr>
          <a:xfrm>
            <a:off x="6896100" y="5588000"/>
            <a:ext cx="1689100" cy="50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Administrativa</a:t>
            </a:r>
            <a:endParaRPr lang="es-ES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4946650" y="5588000"/>
            <a:ext cx="1689100" cy="50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Política de gobierno</a:t>
            </a:r>
            <a:endParaRPr lang="es-ES" dirty="0"/>
          </a:p>
        </p:txBody>
      </p:sp>
      <p:cxnSp>
        <p:nvCxnSpPr>
          <p:cNvPr id="27" name="Conector recto de flecha 26"/>
          <p:cNvCxnSpPr>
            <a:stCxn id="20" idx="0"/>
            <a:endCxn id="12" idx="1"/>
          </p:cNvCxnSpPr>
          <p:nvPr/>
        </p:nvCxnSpPr>
        <p:spPr>
          <a:xfrm flipV="1">
            <a:off x="5562600" y="2305050"/>
            <a:ext cx="1524000" cy="89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12" idx="0"/>
            <a:endCxn id="15" idx="1"/>
          </p:cNvCxnSpPr>
          <p:nvPr/>
        </p:nvCxnSpPr>
        <p:spPr>
          <a:xfrm flipV="1">
            <a:off x="7988300" y="908050"/>
            <a:ext cx="762000" cy="102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>
            <a:stCxn id="12" idx="3"/>
            <a:endCxn id="14" idx="1"/>
          </p:cNvCxnSpPr>
          <p:nvPr/>
        </p:nvCxnSpPr>
        <p:spPr>
          <a:xfrm flipV="1">
            <a:off x="8890000" y="1936750"/>
            <a:ext cx="330200" cy="36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12" idx="3"/>
            <a:endCxn id="16" idx="1"/>
          </p:cNvCxnSpPr>
          <p:nvPr/>
        </p:nvCxnSpPr>
        <p:spPr>
          <a:xfrm>
            <a:off x="8890000" y="2305050"/>
            <a:ext cx="533400" cy="106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>
            <a:stCxn id="16" idx="2"/>
            <a:endCxn id="17" idx="0"/>
          </p:cNvCxnSpPr>
          <p:nvPr/>
        </p:nvCxnSpPr>
        <p:spPr>
          <a:xfrm>
            <a:off x="10579100" y="3898900"/>
            <a:ext cx="66675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>
            <a:stCxn id="16" idx="2"/>
          </p:cNvCxnSpPr>
          <p:nvPr/>
        </p:nvCxnSpPr>
        <p:spPr>
          <a:xfrm flipH="1">
            <a:off x="10007600" y="3898900"/>
            <a:ext cx="571500" cy="146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16" idx="2"/>
            <a:endCxn id="18" idx="0"/>
          </p:cNvCxnSpPr>
          <p:nvPr/>
        </p:nvCxnSpPr>
        <p:spPr>
          <a:xfrm flipH="1">
            <a:off x="9055100" y="3898900"/>
            <a:ext cx="152400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>
            <a:stCxn id="13" idx="2"/>
            <a:endCxn id="19" idx="0"/>
          </p:cNvCxnSpPr>
          <p:nvPr/>
        </p:nvCxnSpPr>
        <p:spPr>
          <a:xfrm flipH="1">
            <a:off x="10490200" y="5880100"/>
            <a:ext cx="6350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20" idx="2"/>
            <a:endCxn id="21" idx="0"/>
          </p:cNvCxnSpPr>
          <p:nvPr/>
        </p:nvCxnSpPr>
        <p:spPr>
          <a:xfrm flipH="1">
            <a:off x="4978400" y="3533775"/>
            <a:ext cx="584200" cy="103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20" idx="2"/>
            <a:endCxn id="22" idx="0"/>
          </p:cNvCxnSpPr>
          <p:nvPr/>
        </p:nvCxnSpPr>
        <p:spPr>
          <a:xfrm>
            <a:off x="5562600" y="3533775"/>
            <a:ext cx="1187450" cy="10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20" idx="2"/>
            <a:endCxn id="23" idx="0"/>
          </p:cNvCxnSpPr>
          <p:nvPr/>
        </p:nvCxnSpPr>
        <p:spPr>
          <a:xfrm flipH="1">
            <a:off x="3282950" y="3533775"/>
            <a:ext cx="2279650" cy="105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>
            <a:stCxn id="22" idx="2"/>
            <a:endCxn id="25" idx="0"/>
          </p:cNvCxnSpPr>
          <p:nvPr/>
        </p:nvCxnSpPr>
        <p:spPr>
          <a:xfrm flipH="1">
            <a:off x="5791200" y="5118100"/>
            <a:ext cx="95885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>
            <a:stCxn id="22" idx="2"/>
            <a:endCxn id="24" idx="0"/>
          </p:cNvCxnSpPr>
          <p:nvPr/>
        </p:nvCxnSpPr>
        <p:spPr>
          <a:xfrm>
            <a:off x="6750050" y="5118100"/>
            <a:ext cx="990600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redondeado 51"/>
          <p:cNvSpPr/>
          <p:nvPr/>
        </p:nvSpPr>
        <p:spPr>
          <a:xfrm>
            <a:off x="4467225" y="1397000"/>
            <a:ext cx="1803400" cy="7493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Formas de organización del Estado</a:t>
            </a:r>
            <a:endParaRPr lang="es-ES" dirty="0"/>
          </a:p>
        </p:txBody>
      </p:sp>
      <p:sp>
        <p:nvSpPr>
          <p:cNvPr id="53" name="Rectángulo redondeado 52"/>
          <p:cNvSpPr/>
          <p:nvPr/>
        </p:nvSpPr>
        <p:spPr>
          <a:xfrm>
            <a:off x="2282825" y="727075"/>
            <a:ext cx="1803400" cy="7493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 gobierno y la administración pública</a:t>
            </a:r>
            <a:endParaRPr lang="es-ES" dirty="0"/>
          </a:p>
        </p:txBody>
      </p:sp>
      <p:sp>
        <p:nvSpPr>
          <p:cNvPr id="54" name="Rectángulo redondeado 53"/>
          <p:cNvSpPr/>
          <p:nvPr/>
        </p:nvSpPr>
        <p:spPr>
          <a:xfrm>
            <a:off x="7010400" y="3200400"/>
            <a:ext cx="1803400" cy="7493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El Estado de Derecho</a:t>
            </a:r>
            <a:endParaRPr lang="es-ES" dirty="0"/>
          </a:p>
        </p:txBody>
      </p:sp>
      <p:sp>
        <p:nvSpPr>
          <p:cNvPr id="55" name="Rectángulo redondeado 54"/>
          <p:cNvSpPr/>
          <p:nvPr/>
        </p:nvSpPr>
        <p:spPr>
          <a:xfrm>
            <a:off x="876300" y="2305050"/>
            <a:ext cx="1524000" cy="3365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1857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Rectángulo redondeado 55"/>
          <p:cNvSpPr/>
          <p:nvPr/>
        </p:nvSpPr>
        <p:spPr>
          <a:xfrm>
            <a:off x="876300" y="2878137"/>
            <a:ext cx="1524000" cy="3365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1917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ectángulo redondeado 56"/>
          <p:cNvSpPr/>
          <p:nvPr/>
        </p:nvSpPr>
        <p:spPr>
          <a:xfrm>
            <a:off x="866774" y="3452810"/>
            <a:ext cx="2339975" cy="44608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Presidencialismo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Rectángulo redondeado 57"/>
          <p:cNvSpPr/>
          <p:nvPr/>
        </p:nvSpPr>
        <p:spPr>
          <a:xfrm>
            <a:off x="876300" y="4059236"/>
            <a:ext cx="1377950" cy="55086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accent6">
                    <a:lumMod val="75000"/>
                  </a:schemeClr>
                </a:solidFill>
              </a:rPr>
              <a:t>Reforma política</a:t>
            </a:r>
            <a:endParaRPr lang="es-E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9" name="Marcador de contenido 3"/>
          <p:cNvPicPr>
            <a:picLocks noChangeAspect="1"/>
          </p:cNvPicPr>
          <p:nvPr/>
        </p:nvPicPr>
        <p:blipFill rotWithShape="1">
          <a:blip r:embed="rId2"/>
          <a:srcRect l="25250" t="48522" r="60741" b="34550"/>
          <a:stretch/>
        </p:blipFill>
        <p:spPr>
          <a:xfrm>
            <a:off x="984250" y="5359400"/>
            <a:ext cx="2057400" cy="1289050"/>
          </a:xfrm>
          <a:prstGeom prst="rect">
            <a:avLst/>
          </a:prstGeom>
        </p:spPr>
      </p:pic>
      <p:cxnSp>
        <p:nvCxnSpPr>
          <p:cNvPr id="61" name="Conector recto de flecha 60"/>
          <p:cNvCxnSpPr>
            <a:stCxn id="58" idx="2"/>
            <a:endCxn id="59" idx="0"/>
          </p:cNvCxnSpPr>
          <p:nvPr/>
        </p:nvCxnSpPr>
        <p:spPr>
          <a:xfrm>
            <a:off x="1565275" y="4610099"/>
            <a:ext cx="447675" cy="74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20" idx="0"/>
            <a:endCxn id="52" idx="2"/>
          </p:cNvCxnSpPr>
          <p:nvPr/>
        </p:nvCxnSpPr>
        <p:spPr>
          <a:xfrm flipH="1" flipV="1">
            <a:off x="5368925" y="2146300"/>
            <a:ext cx="193675" cy="105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/>
          <p:cNvCxnSpPr>
            <a:stCxn id="20" idx="1"/>
            <a:endCxn id="55" idx="3"/>
          </p:cNvCxnSpPr>
          <p:nvPr/>
        </p:nvCxnSpPr>
        <p:spPr>
          <a:xfrm flipH="1" flipV="1">
            <a:off x="2400300" y="2473325"/>
            <a:ext cx="2400300" cy="89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20" idx="1"/>
            <a:endCxn id="56" idx="3"/>
          </p:cNvCxnSpPr>
          <p:nvPr/>
        </p:nvCxnSpPr>
        <p:spPr>
          <a:xfrm flipH="1" flipV="1">
            <a:off x="2400300" y="3046412"/>
            <a:ext cx="2400300" cy="31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20" idx="1"/>
            <a:endCxn id="57" idx="3"/>
          </p:cNvCxnSpPr>
          <p:nvPr/>
        </p:nvCxnSpPr>
        <p:spPr>
          <a:xfrm flipH="1">
            <a:off x="3206749" y="3365500"/>
            <a:ext cx="1593851" cy="310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>
            <a:stCxn id="20" idx="1"/>
            <a:endCxn id="58" idx="3"/>
          </p:cNvCxnSpPr>
          <p:nvPr/>
        </p:nvCxnSpPr>
        <p:spPr>
          <a:xfrm flipH="1">
            <a:off x="2254250" y="3365500"/>
            <a:ext cx="2546350" cy="96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52" idx="0"/>
            <a:endCxn id="53" idx="3"/>
          </p:cNvCxnSpPr>
          <p:nvPr/>
        </p:nvCxnSpPr>
        <p:spPr>
          <a:xfrm flipH="1" flipV="1">
            <a:off x="4086225" y="1101725"/>
            <a:ext cx="1282700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970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73</Words>
  <Application>Microsoft Office PowerPoint</Application>
  <PresentationFormat>Panorámica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</dc:creator>
  <cp:lastModifiedBy>FERNANDO</cp:lastModifiedBy>
  <cp:revision>4</cp:revision>
  <dcterms:created xsi:type="dcterms:W3CDTF">2015-12-10T05:27:15Z</dcterms:created>
  <dcterms:modified xsi:type="dcterms:W3CDTF">2015-12-10T05:49:46Z</dcterms:modified>
</cp:coreProperties>
</file>