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28396-8482-4AA6-A204-5AB84014B0F6}" type="datetimeFigureOut">
              <a:rPr lang="es-MX" smtClean="0"/>
              <a:t>15/11/2015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C26E4-81B0-4103-868F-545A50AB30F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0800000" flipV="1">
            <a:off x="785786" y="500042"/>
            <a:ext cx="7772400" cy="357190"/>
          </a:xfrm>
        </p:spPr>
        <p:txBody>
          <a:bodyPr>
            <a:noAutofit/>
          </a:bodyPr>
          <a:lstStyle/>
          <a:p>
            <a:r>
              <a:rPr lang="es-MX" sz="2000" b="1" dirty="0" smtClean="0">
                <a:latin typeface="Arial" pitchFamily="34" charset="0"/>
                <a:cs typeface="Arial" pitchFamily="34" charset="0"/>
              </a:rPr>
              <a:t>MAPA DE RIESGOS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596" y="1214422"/>
            <a:ext cx="7786742" cy="4857784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 rot="5400000">
            <a:off x="2178827" y="3393281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00034" y="3429000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00034" y="514351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1                2              3             4                  5           6           7          8            9             10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 rot="5400000" flipH="1">
            <a:off x="-1653845" y="2958581"/>
            <a:ext cx="471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10      9       8      7      6        5     4        3        2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28794" y="4500570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CONTROLADOS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428728" y="2143116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ATENCION PERIODICA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929190" y="207167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ATENCION INMEDIATA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00760" y="4500570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 SEGUIMIENTO</a:t>
            </a:r>
            <a:endParaRPr lang="es-MX" dirty="0"/>
          </a:p>
        </p:txBody>
      </p:sp>
      <p:sp>
        <p:nvSpPr>
          <p:cNvPr id="23" name="22 Sol"/>
          <p:cNvSpPr/>
          <p:nvPr/>
        </p:nvSpPr>
        <p:spPr>
          <a:xfrm>
            <a:off x="1285852" y="4572008"/>
            <a:ext cx="342896" cy="27145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O"/>
          <p:cNvSpPr/>
          <p:nvPr/>
        </p:nvSpPr>
        <p:spPr>
          <a:xfrm flipH="1" flipV="1">
            <a:off x="2285984" y="4143380"/>
            <a:ext cx="209738" cy="21431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MAPA DE RIESGOS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RIESGOS</dc:title>
  <cp:lastModifiedBy>octavio</cp:lastModifiedBy>
  <cp:revision>7</cp:revision>
  <dcterms:modified xsi:type="dcterms:W3CDTF">2015-11-15T08:37:19Z</dcterms:modified>
</cp:coreProperties>
</file>