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14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42900" y="4933072"/>
            <a:ext cx="6229350" cy="1524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Título"/>
          <p:cNvSpPr>
            <a:spLocks noGrp="1"/>
          </p:cNvSpPr>
          <p:nvPr>
            <p:ph type="ctrTitle"/>
          </p:nvPr>
        </p:nvSpPr>
        <p:spPr>
          <a:xfrm>
            <a:off x="342900" y="1911643"/>
            <a:ext cx="6229350" cy="26416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cxnSp>
        <p:nvCxnSpPr>
          <p:cNvPr id="8" name="7 Conector recto"/>
          <p:cNvCxnSpPr/>
          <p:nvPr/>
        </p:nvCxnSpPr>
        <p:spPr>
          <a:xfrm>
            <a:off x="1097720" y="4733502"/>
            <a:ext cx="2228850" cy="2117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531431" y="4733502"/>
            <a:ext cx="2228850" cy="2117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Elipse"/>
          <p:cNvSpPr/>
          <p:nvPr/>
        </p:nvSpPr>
        <p:spPr>
          <a:xfrm>
            <a:off x="3405261" y="4701736"/>
            <a:ext cx="34290" cy="6096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idx="1"/>
          </p:nvPr>
        </p:nvSpPr>
        <p:spPr>
          <a:xfrm>
            <a:off x="342900" y="2032000"/>
            <a:ext cx="6172200" cy="6096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6" name="15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350" y="4673600"/>
            <a:ext cx="5943600" cy="18288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14350" y="6611819"/>
            <a:ext cx="5943600" cy="1312981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7" name="6 Conector recto"/>
          <p:cNvCxnSpPr/>
          <p:nvPr/>
        </p:nvCxnSpPr>
        <p:spPr>
          <a:xfrm>
            <a:off x="514350" y="6555990"/>
            <a:ext cx="5943600" cy="5735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1"/>
          </p:nvPr>
        </p:nvSpPr>
        <p:spPr>
          <a:xfrm>
            <a:off x="342900" y="2032000"/>
            <a:ext cx="3044952" cy="6096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3486150" y="2032000"/>
            <a:ext cx="3044952" cy="6096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1866124"/>
            <a:ext cx="3030141" cy="1016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2" name="31 Marcador de contenido"/>
          <p:cNvSpPr>
            <a:spLocks noGrp="1"/>
          </p:cNvSpPr>
          <p:nvPr>
            <p:ph sz="half" idx="2"/>
          </p:nvPr>
        </p:nvSpPr>
        <p:spPr>
          <a:xfrm>
            <a:off x="342900" y="2935861"/>
            <a:ext cx="3028950" cy="521817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4" name="33 Marcador de contenido"/>
          <p:cNvSpPr>
            <a:spLocks noGrp="1"/>
          </p:cNvSpPr>
          <p:nvPr>
            <p:ph sz="quarter" idx="4"/>
          </p:nvPr>
        </p:nvSpPr>
        <p:spPr>
          <a:xfrm>
            <a:off x="3487341" y="2935861"/>
            <a:ext cx="3028950" cy="521817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207264"/>
            <a:ext cx="6172200" cy="1524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idx="3"/>
          </p:nvPr>
        </p:nvSpPr>
        <p:spPr>
          <a:xfrm>
            <a:off x="3486150" y="1866124"/>
            <a:ext cx="3030141" cy="1016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cxnSp>
        <p:nvCxnSpPr>
          <p:cNvPr id="10" name="9 Conector recto"/>
          <p:cNvCxnSpPr/>
          <p:nvPr/>
        </p:nvCxnSpPr>
        <p:spPr>
          <a:xfrm>
            <a:off x="422209" y="2906959"/>
            <a:ext cx="2811780" cy="211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566160" y="2906959"/>
            <a:ext cx="2811780" cy="211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Marcador de contenido"/>
          <p:cNvSpPr>
            <a:spLocks noGrp="1"/>
          </p:cNvSpPr>
          <p:nvPr>
            <p:ph sz="quarter" idx="1"/>
          </p:nvPr>
        </p:nvSpPr>
        <p:spPr>
          <a:xfrm>
            <a:off x="342900" y="609600"/>
            <a:ext cx="4686300" cy="7620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086350" y="2133600"/>
            <a:ext cx="1488186" cy="49784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1" name="30 Título"/>
          <p:cNvSpPr>
            <a:spLocks noGrp="1"/>
          </p:cNvSpPr>
          <p:nvPr>
            <p:ph type="title"/>
          </p:nvPr>
        </p:nvSpPr>
        <p:spPr>
          <a:xfrm>
            <a:off x="5086350" y="609600"/>
            <a:ext cx="1485900" cy="14224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72050" y="609600"/>
            <a:ext cx="1543050" cy="14224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42900" y="609600"/>
            <a:ext cx="4514850" cy="74168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72050" y="2133600"/>
            <a:ext cx="1543050" cy="58928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342900" y="1930401"/>
            <a:ext cx="6172200" cy="623781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4343400" y="8271556"/>
            <a:ext cx="1943100" cy="51206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10/12/2015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600200" y="8271556"/>
            <a:ext cx="268605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307931" y="8242041"/>
            <a:ext cx="457200" cy="6096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342900" y="203200"/>
            <a:ext cx="6172200" cy="16256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endParaRPr lang="es-MX" dirty="0" smtClean="0"/>
          </a:p>
          <a:p>
            <a:pPr algn="r"/>
            <a:r>
              <a:rPr lang="es-MX" sz="1400" dirty="0" smtClean="0">
                <a:latin typeface="Angsana New" pitchFamily="18" charset="-34"/>
                <a:cs typeface="Angsana New" pitchFamily="18" charset="-34"/>
              </a:rPr>
              <a:t>AUTORA: FRANCISCA VIRGINIA GALLEGOS COUTIÑO.</a:t>
            </a:r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just"/>
            <a:endParaRPr lang="es-MX" dirty="0" smtClean="0"/>
          </a:p>
          <a:p>
            <a:pPr algn="r"/>
            <a:r>
              <a:rPr lang="es-MX" dirty="0" smtClean="0"/>
              <a:t>… </a:t>
            </a:r>
            <a:r>
              <a:rPr lang="es-MX" sz="1200" dirty="0" smtClean="0">
                <a:latin typeface="Agency FB" pitchFamily="34" charset="0"/>
              </a:rPr>
              <a:t>órganos del estado que depende directa o indirectamente del poder ejecutivo, tiene a su cargo toda la actividad estatal que no desarrollan los otros poderes, persigue el interés publico, adopta una forma de organización jerarquizada y cuenta con elementos personales,  patrimoniales, estructura jurídica,  procedimientos técnicos realiza una actividad para conseguir un </a:t>
            </a:r>
            <a:r>
              <a:rPr lang="es-MX" sz="1200" dirty="0" smtClean="0">
                <a:latin typeface="Agency FB" pitchFamily="34" charset="0"/>
              </a:rPr>
              <a:t>fin</a:t>
            </a:r>
          </a:p>
          <a:p>
            <a:pPr algn="r"/>
            <a:endParaRPr lang="es-MX" sz="1200" dirty="0" smtClean="0">
              <a:latin typeface="Agency FB" pitchFamily="34" charset="0"/>
            </a:endParaRPr>
          </a:p>
          <a:p>
            <a:pPr algn="r"/>
            <a:r>
              <a:rPr lang="es-MX" sz="1000" dirty="0" smtClean="0">
                <a:latin typeface="Andalus" pitchFamily="18" charset="-78"/>
                <a:cs typeface="Andalus" pitchFamily="18" charset="-78"/>
              </a:rPr>
              <a:t>TUXTLA GUTIERREZ, CHIAPAS. DICIEMBRE 2015 </a:t>
            </a:r>
            <a:r>
              <a:rPr lang="es-MX" sz="1000" dirty="0" smtClean="0">
                <a:latin typeface="Andalus" pitchFamily="18" charset="-78"/>
                <a:cs typeface="Andalus" pitchFamily="18" charset="-78"/>
              </a:rPr>
              <a:t>.</a:t>
            </a:r>
            <a:endParaRPr lang="es-MX" sz="1000" dirty="0" smtClean="0">
              <a:latin typeface="Andalus" pitchFamily="18" charset="-78"/>
              <a:cs typeface="Andalus" pitchFamily="18" charset="-78"/>
            </a:endParaRPr>
          </a:p>
          <a:p>
            <a:pPr algn="r"/>
            <a:r>
              <a:rPr lang="es-MX" sz="1200" dirty="0" smtClean="0">
                <a:latin typeface="Agency FB" pitchFamily="34" charset="0"/>
              </a:rPr>
              <a:t>,</a:t>
            </a:r>
          </a:p>
          <a:p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42900" y="2285984"/>
            <a:ext cx="6229350" cy="1928826"/>
          </a:xfrm>
        </p:spPr>
        <p:txBody>
          <a:bodyPr/>
          <a:lstStyle/>
          <a:p>
            <a:r>
              <a:rPr lang="es-MX" sz="4000" dirty="0" smtClean="0">
                <a:latin typeface="Bookman Old Style" pitchFamily="18" charset="0"/>
              </a:rPr>
              <a:t>ENSAYO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sz="3200" dirty="0" smtClean="0">
                <a:latin typeface="Algerian" pitchFamily="82" charset="0"/>
              </a:rPr>
              <a:t>FUNDAMENTOS JURIDICOS DE LA ADMINISTRACIÓN PÚBLICA</a:t>
            </a:r>
            <a:endParaRPr lang="es-MX" sz="3200" dirty="0">
              <a:latin typeface="Algerian" pitchFamily="82" charset="0"/>
            </a:endParaRPr>
          </a:p>
        </p:txBody>
      </p:sp>
      <p:pic>
        <p:nvPicPr>
          <p:cNvPr id="1026" name="Picture 2" descr="C:\Users\vigacou8\Desktop\i\teacher\teacher\WORKHOME\materia tres fun jur admon pub\tarea entregada\ENSAYO\henri-fayol-30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53" y="214282"/>
            <a:ext cx="1071569" cy="1489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pel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l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26</TotalTime>
  <Words>76</Words>
  <PresentationFormat>Presentación en pantalla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Papel</vt:lpstr>
      <vt:lpstr>ENSAYO FUNDAMENTOS JURIDICOS DE LA ADMINISTRACIÓN PÚBLICA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Francisca Virginia Gallegos Coutiño</dc:creator>
  <cp:lastModifiedBy>vigacou8</cp:lastModifiedBy>
  <cp:revision>10</cp:revision>
  <dcterms:created xsi:type="dcterms:W3CDTF">2015-12-09T20:54:26Z</dcterms:created>
  <dcterms:modified xsi:type="dcterms:W3CDTF">2015-12-10T20:01:29Z</dcterms:modified>
</cp:coreProperties>
</file>