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8" y="1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43306" y="2857496"/>
            <a:ext cx="1785950" cy="5715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GpRD</a:t>
            </a:r>
            <a:endParaRPr lang="es-MX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Flecha derecha"/>
          <p:cNvSpPr/>
          <p:nvPr/>
        </p:nvSpPr>
        <p:spPr>
          <a:xfrm flipV="1">
            <a:off x="5429256" y="3071810"/>
            <a:ext cx="500066" cy="21431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lecha izquierda"/>
          <p:cNvSpPr/>
          <p:nvPr/>
        </p:nvSpPr>
        <p:spPr>
          <a:xfrm>
            <a:off x="3143240" y="3000372"/>
            <a:ext cx="549780" cy="214314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Flecha abajo"/>
          <p:cNvSpPr/>
          <p:nvPr/>
        </p:nvSpPr>
        <p:spPr>
          <a:xfrm flipH="1">
            <a:off x="4429124" y="3429000"/>
            <a:ext cx="214314" cy="571504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lecha arriba"/>
          <p:cNvSpPr/>
          <p:nvPr/>
        </p:nvSpPr>
        <p:spPr>
          <a:xfrm>
            <a:off x="4429124" y="2357430"/>
            <a:ext cx="214314" cy="500066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Rectángulo"/>
          <p:cNvSpPr/>
          <p:nvPr/>
        </p:nvSpPr>
        <p:spPr>
          <a:xfrm>
            <a:off x="5929322" y="2714620"/>
            <a:ext cx="1000132" cy="1057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PAISES 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OCDE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</a:rPr>
              <a:t>GESTION BASADA EN RESULTADOS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8286776" y="571480"/>
            <a:ext cx="857224" cy="59293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MEJO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RAR LA EFICA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CIA DE LA ADMINIS</a:t>
            </a:r>
          </a:p>
          <a:p>
            <a:pPr algn="ctr"/>
            <a:r>
              <a:rPr lang="es-MX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TRACION PÚBLICA</a:t>
            </a:r>
            <a:endParaRPr lang="es-MX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25 Cerrar llave"/>
          <p:cNvSpPr/>
          <p:nvPr/>
        </p:nvSpPr>
        <p:spPr>
          <a:xfrm>
            <a:off x="7858148" y="285728"/>
            <a:ext cx="428628" cy="6215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4000496" y="2000240"/>
            <a:ext cx="1071570" cy="35719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CICLOS</a:t>
            </a:r>
            <a:r>
              <a:rPr lang="es-MX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MX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28 Conector recto de flecha"/>
          <p:cNvCxnSpPr>
            <a:stCxn id="27" idx="2"/>
          </p:cNvCxnSpPr>
          <p:nvPr/>
        </p:nvCxnSpPr>
        <p:spPr>
          <a:xfrm rot="10800000">
            <a:off x="3643306" y="2071679"/>
            <a:ext cx="357190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rot="16200000" flipV="1">
            <a:off x="3964778" y="1678768"/>
            <a:ext cx="357190" cy="285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rot="16200000" flipV="1">
            <a:off x="4268389" y="1660909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rot="5400000" flipH="1" flipV="1">
            <a:off x="4857752" y="178592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27" idx="6"/>
          </p:cNvCxnSpPr>
          <p:nvPr/>
        </p:nvCxnSpPr>
        <p:spPr>
          <a:xfrm flipV="1">
            <a:off x="5072066" y="2143116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2571736" y="1857364"/>
            <a:ext cx="1057276" cy="3428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OBJETIVOS Y ESTRATEGIAS</a:t>
            </a:r>
            <a:endParaRPr lang="es-MX" sz="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59 Elipse"/>
          <p:cNvSpPr/>
          <p:nvPr/>
        </p:nvSpPr>
        <p:spPr>
          <a:xfrm>
            <a:off x="3929058" y="928670"/>
            <a:ext cx="1214446" cy="4857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EVALUAR RESURSOS PARA  COTEJAR RESULTADOS ESPERADS</a:t>
            </a:r>
            <a:endParaRPr lang="es-MX" sz="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60 Elipse"/>
          <p:cNvSpPr/>
          <p:nvPr/>
        </p:nvSpPr>
        <p:spPr>
          <a:xfrm>
            <a:off x="2928926" y="1428736"/>
            <a:ext cx="1057276" cy="3428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RESULTADOS ESPERADOS</a:t>
            </a:r>
            <a:endParaRPr lang="es-MX" sz="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61 Elipse"/>
          <p:cNvSpPr/>
          <p:nvPr/>
        </p:nvSpPr>
        <p:spPr>
          <a:xfrm>
            <a:off x="5072066" y="1428736"/>
            <a:ext cx="1071570" cy="3428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INFORMAR AL PUBLICO DE DESEMPEÑO</a:t>
            </a:r>
            <a:endParaRPr lang="es-MX" sz="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62 Elipse"/>
          <p:cNvSpPr/>
          <p:nvPr/>
        </p:nvSpPr>
        <p:spPr>
          <a:xfrm>
            <a:off x="5500694" y="2000240"/>
            <a:ext cx="1071570" cy="4286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UTILIZAR INFORMACION PARA TOMA DE  DECISIONES</a:t>
            </a:r>
            <a:endParaRPr lang="es-MX" sz="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64 Elipse"/>
          <p:cNvSpPr/>
          <p:nvPr/>
        </p:nvSpPr>
        <p:spPr>
          <a:xfrm>
            <a:off x="3929058" y="4000504"/>
            <a:ext cx="1214446" cy="557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ODM </a:t>
            </a:r>
          </a:p>
          <a:p>
            <a:pPr algn="ctr"/>
            <a:r>
              <a:rPr lang="es-MX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OBJETIVOS DEL MILENIO</a:t>
            </a:r>
            <a:endParaRPr lang="es-MX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Flecha izquierda"/>
          <p:cNvSpPr/>
          <p:nvPr/>
        </p:nvSpPr>
        <p:spPr>
          <a:xfrm>
            <a:off x="1571604" y="3000372"/>
            <a:ext cx="357190" cy="142876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Elipse"/>
          <p:cNvSpPr/>
          <p:nvPr/>
        </p:nvSpPr>
        <p:spPr>
          <a:xfrm>
            <a:off x="500034" y="2928934"/>
            <a:ext cx="1071570" cy="3428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MODELO DE </a:t>
            </a:r>
            <a:r>
              <a:rPr lang="es-MX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GpDR</a:t>
            </a:r>
            <a:endParaRPr lang="es-MX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69 Elipse"/>
          <p:cNvSpPr/>
          <p:nvPr/>
        </p:nvSpPr>
        <p:spPr>
          <a:xfrm>
            <a:off x="2081194" y="2938458"/>
            <a:ext cx="1214446" cy="557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LIDERAZGO FIRME Y VOLUNTAD POLITICA</a:t>
            </a:r>
            <a:endParaRPr lang="es-MX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</Words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octavio</cp:lastModifiedBy>
  <cp:revision>17</cp:revision>
  <dcterms:modified xsi:type="dcterms:W3CDTF">2016-02-23T07:07:30Z</dcterms:modified>
</cp:coreProperties>
</file>