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24/05/2016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24/05/2016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24/05/2016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24/05/2016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188640"/>
            <a:ext cx="8712968" cy="6480719"/>
          </a:xfrm>
        </p:spPr>
        <p:txBody>
          <a:bodyPr>
            <a:normAutofit/>
          </a:bodyPr>
          <a:lstStyle/>
          <a:p>
            <a:endParaRPr lang="es-MX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539552" y="0"/>
            <a:ext cx="8280920" cy="6206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ESQUEMA DESCRIPTIVO DE UN SISTEMA DE AGUA POTABLE EN UN MUNICIPIO  </a:t>
            </a:r>
            <a:endParaRPr lang="es-MX" sz="1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3347864" y="1052736"/>
            <a:ext cx="2304256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atin typeface="Arial" pitchFamily="34" charset="0"/>
                <a:cs typeface="Arial" pitchFamily="34" charset="0"/>
              </a:rPr>
              <a:t>DIRECTOR GENERAL </a:t>
            </a:r>
            <a:endParaRPr lang="es-MX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4499992" y="170080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3419872" y="2060848"/>
            <a:ext cx="2160240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atin typeface="Arial" pitchFamily="34" charset="0"/>
                <a:cs typeface="Arial" pitchFamily="34" charset="0"/>
              </a:rPr>
              <a:t>DIRECTORES DE AREAS </a:t>
            </a:r>
            <a:endParaRPr lang="es-MX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18 Conector recto"/>
          <p:cNvCxnSpPr>
            <a:endCxn id="11" idx="0"/>
          </p:cNvCxnSpPr>
          <p:nvPr/>
        </p:nvCxnSpPr>
        <p:spPr>
          <a:xfrm>
            <a:off x="4499992" y="162880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Rectángulo"/>
          <p:cNvSpPr/>
          <p:nvPr/>
        </p:nvSpPr>
        <p:spPr>
          <a:xfrm>
            <a:off x="3419872" y="2996952"/>
            <a:ext cx="2088232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atin typeface="Arial" pitchFamily="34" charset="0"/>
                <a:cs typeface="Arial" pitchFamily="34" charset="0"/>
              </a:rPr>
              <a:t>SUBDIRECTORES DE AREAS</a:t>
            </a:r>
            <a:endParaRPr lang="es-MX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20 Conector recto"/>
          <p:cNvCxnSpPr>
            <a:stCxn id="11" idx="2"/>
            <a:endCxn id="20" idx="0"/>
          </p:cNvCxnSpPr>
          <p:nvPr/>
        </p:nvCxnSpPr>
        <p:spPr>
          <a:xfrm flipH="1">
            <a:off x="4463988" y="2564904"/>
            <a:ext cx="36004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stCxn id="20" idx="2"/>
          </p:cNvCxnSpPr>
          <p:nvPr/>
        </p:nvCxnSpPr>
        <p:spPr>
          <a:xfrm>
            <a:off x="4463988" y="3573016"/>
            <a:ext cx="36004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"/>
          <p:cNvSpPr/>
          <p:nvPr/>
        </p:nvSpPr>
        <p:spPr>
          <a:xfrm>
            <a:off x="3419872" y="3933056"/>
            <a:ext cx="2088232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atin typeface="Arial" pitchFamily="34" charset="0"/>
                <a:cs typeface="Arial" pitchFamily="34" charset="0"/>
              </a:rPr>
              <a:t>JEFATURAS DE DEPARTAMENTOS Y AREAS </a:t>
            </a:r>
            <a:endParaRPr lang="es-MX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3419872" y="4941168"/>
            <a:ext cx="2088232" cy="6480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atin typeface="Arial" pitchFamily="34" charset="0"/>
                <a:cs typeface="Arial" pitchFamily="34" charset="0"/>
              </a:rPr>
              <a:t>PERSONAL</a:t>
            </a:r>
          </a:p>
          <a:p>
            <a:pPr algn="ctr"/>
            <a:r>
              <a:rPr lang="es-MX" sz="1200" dirty="0" smtClean="0">
                <a:latin typeface="Arial" pitchFamily="34" charset="0"/>
                <a:cs typeface="Arial" pitchFamily="34" charset="0"/>
              </a:rPr>
              <a:t>(ADMINISTRATIVO Y OPERATIVO </a:t>
            </a:r>
            <a:r>
              <a:rPr lang="es-MX" dirty="0" smtClean="0">
                <a:latin typeface="Arial" pitchFamily="34" charset="0"/>
                <a:cs typeface="Arial" pitchFamily="34" charset="0"/>
              </a:rPr>
              <a:t>)</a:t>
            </a:r>
            <a:endParaRPr lang="es-MX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35 Conector recto"/>
          <p:cNvCxnSpPr/>
          <p:nvPr/>
        </p:nvCxnSpPr>
        <p:spPr>
          <a:xfrm>
            <a:off x="4499992" y="458112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Elipse"/>
          <p:cNvSpPr/>
          <p:nvPr/>
        </p:nvSpPr>
        <p:spPr>
          <a:xfrm>
            <a:off x="6084168" y="692696"/>
            <a:ext cx="3059832" cy="2160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Tipo SI que utiliza:</a:t>
            </a:r>
            <a:endParaRPr lang="es-MX" dirty="0"/>
          </a:p>
        </p:txBody>
      </p:sp>
      <p:cxnSp>
        <p:nvCxnSpPr>
          <p:cNvPr id="16" name="15 Conector recto de flecha"/>
          <p:cNvCxnSpPr/>
          <p:nvPr/>
        </p:nvCxnSpPr>
        <p:spPr>
          <a:xfrm>
            <a:off x="5652120" y="1268760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>
            <a:off x="5580112" y="2276872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>
            <a:off x="5508104" y="3284984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5508104" y="4221088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>
            <a:off x="5508104" y="5301208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Rectángulo redondeado"/>
          <p:cNvSpPr/>
          <p:nvPr/>
        </p:nvSpPr>
        <p:spPr>
          <a:xfrm>
            <a:off x="6372200" y="1124744"/>
            <a:ext cx="2448272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atin typeface="Arial" pitchFamily="34" charset="0"/>
                <a:cs typeface="Arial" pitchFamily="34" charset="0"/>
              </a:rPr>
              <a:t>SISTEMA DE INFORMACION ADMINISTRATIVA </a:t>
            </a:r>
          </a:p>
          <a:p>
            <a:pPr algn="ctr"/>
            <a:r>
              <a:rPr lang="es-MX" sz="1200" dirty="0" smtClean="0">
                <a:latin typeface="Arial" pitchFamily="34" charset="0"/>
                <a:cs typeface="Arial" pitchFamily="34" charset="0"/>
              </a:rPr>
              <a:t>(MIS)</a:t>
            </a:r>
            <a:endParaRPr lang="es-MX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37 Rectángulo redondeado"/>
          <p:cNvSpPr/>
          <p:nvPr/>
        </p:nvSpPr>
        <p:spPr>
          <a:xfrm>
            <a:off x="6372200" y="1988840"/>
            <a:ext cx="2448272" cy="7200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2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MX" sz="1200" dirty="0" smtClean="0">
                <a:latin typeface="Arial" pitchFamily="34" charset="0"/>
                <a:cs typeface="Arial" pitchFamily="34" charset="0"/>
              </a:rPr>
              <a:t>SISTEMA 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DE 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INFORMACION 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ADMINISTRATIVA </a:t>
            </a:r>
          </a:p>
          <a:p>
            <a:pPr algn="ctr"/>
            <a:r>
              <a:rPr lang="es-MX" sz="1200" dirty="0" smtClean="0">
                <a:latin typeface="Arial" pitchFamily="34" charset="0"/>
                <a:cs typeface="Arial" pitchFamily="34" charset="0"/>
              </a:rPr>
              <a:t>(MIS)</a:t>
            </a:r>
            <a:endParaRPr lang="es-MX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38 Rectángulo redondeado"/>
          <p:cNvSpPr/>
          <p:nvPr/>
        </p:nvSpPr>
        <p:spPr>
          <a:xfrm>
            <a:off x="6444208" y="3933056"/>
            <a:ext cx="2304256" cy="6480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atin typeface="Arial" pitchFamily="34" charset="0"/>
                <a:cs typeface="Arial" pitchFamily="34" charset="0"/>
              </a:rPr>
              <a:t>SISTEMA DE INFORMACION ADMINISTRATIVA </a:t>
            </a:r>
          </a:p>
          <a:p>
            <a:pPr algn="ctr"/>
            <a:r>
              <a:rPr lang="es-MX" sz="1200" dirty="0" smtClean="0">
                <a:latin typeface="Arial" pitchFamily="34" charset="0"/>
                <a:cs typeface="Arial" pitchFamily="34" charset="0"/>
              </a:rPr>
              <a:t>(MIS</a:t>
            </a:r>
            <a:endParaRPr lang="es-MX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39 Rectángulo redondeado"/>
          <p:cNvSpPr/>
          <p:nvPr/>
        </p:nvSpPr>
        <p:spPr>
          <a:xfrm>
            <a:off x="6444208" y="4941168"/>
            <a:ext cx="2376264" cy="7920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atin typeface="Arial" pitchFamily="34" charset="0"/>
                <a:cs typeface="Arial" pitchFamily="34" charset="0"/>
              </a:rPr>
              <a:t>SISTEMA DE </a:t>
            </a:r>
            <a:r>
              <a:rPr lang="es-MX" sz="1200" dirty="0" smtClean="0">
                <a:latin typeface="Arial" pitchFamily="34" charset="0"/>
                <a:cs typeface="Arial" pitchFamily="34" charset="0"/>
              </a:rPr>
              <a:t>PROCESAMIENTO DE TRANSACCIONES</a:t>
            </a:r>
          </a:p>
          <a:p>
            <a:pPr algn="ctr"/>
            <a:r>
              <a:rPr lang="es-MX" sz="1200" dirty="0" smtClean="0">
                <a:latin typeface="Arial" pitchFamily="34" charset="0"/>
                <a:cs typeface="Arial" pitchFamily="34" charset="0"/>
              </a:rPr>
              <a:t> (TPS)</a:t>
            </a:r>
            <a:endParaRPr lang="es-MX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40 Rectángulo redondeado"/>
          <p:cNvSpPr/>
          <p:nvPr/>
        </p:nvSpPr>
        <p:spPr>
          <a:xfrm>
            <a:off x="6444208" y="2996952"/>
            <a:ext cx="2376264" cy="5760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latin typeface="Arial" pitchFamily="34" charset="0"/>
                <a:cs typeface="Arial" pitchFamily="34" charset="0"/>
              </a:rPr>
              <a:t>SISTEMA DE INFORMACION ADMINISTRATIVA </a:t>
            </a:r>
          </a:p>
          <a:p>
            <a:pPr algn="ctr"/>
            <a:r>
              <a:rPr lang="es-MX" sz="1200" dirty="0" smtClean="0">
                <a:latin typeface="Arial" pitchFamily="34" charset="0"/>
                <a:cs typeface="Arial" pitchFamily="34" charset="0"/>
              </a:rPr>
              <a:t>(MIS</a:t>
            </a:r>
            <a:endParaRPr lang="es-MX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53 Abrir llave"/>
          <p:cNvSpPr/>
          <p:nvPr/>
        </p:nvSpPr>
        <p:spPr>
          <a:xfrm>
            <a:off x="2555776" y="692696"/>
            <a:ext cx="864096" cy="59046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54 Rectángulo redondeado"/>
          <p:cNvSpPr/>
          <p:nvPr/>
        </p:nvSpPr>
        <p:spPr>
          <a:xfrm>
            <a:off x="179512" y="764704"/>
            <a:ext cx="2304256" cy="58326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sz="1050" b="1" u="sng" dirty="0" smtClean="0">
                <a:latin typeface="Arial" pitchFamily="34" charset="0"/>
                <a:cs typeface="Arial" pitchFamily="34" charset="0"/>
              </a:rPr>
              <a:t>FUNCIONES</a:t>
            </a:r>
          </a:p>
          <a:p>
            <a:endParaRPr lang="es-MX" sz="1050" b="1" u="sng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1050" u="sng" dirty="0" smtClean="0">
                <a:latin typeface="Arial" pitchFamily="34" charset="0"/>
                <a:cs typeface="Arial" pitchFamily="34" charset="0"/>
              </a:rPr>
              <a:t>DIRECTOR GENERAL, DIRECTORES, SUBDIRECTORES DE AREAS , JEFATURAS DE DEPARTAMENTO Y/O AREAS</a:t>
            </a:r>
            <a:r>
              <a:rPr lang="es-MX" sz="1050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pPr algn="just"/>
            <a:r>
              <a:rPr lang="es-MX" sz="1050" dirty="0" smtClean="0">
                <a:latin typeface="Arial" pitchFamily="34" charset="0"/>
                <a:cs typeface="Arial" pitchFamily="34" charset="0"/>
              </a:rPr>
              <a:t>COADYUVAR  A LA ATENCION Y OTORGAMIENTO DE LOS SEGUIMIENTOS DE CADA ASUNTO DEL SISTEMA, QUE PERMITA CONOCER LA PROBLEMATICA Y A SU VEZ SOLUCIONAR EN FORMA PRECISA EL ASUNTOS, TOMANDO LAS DECISIONES RESPECTO A LOS ASPECTOS NECESARIOS  PARA QUE LAS SOLUCIONES SEAN FAVORABLES PARA EL SISTEMA, EMPLEANDO PARA ELLO DATOS HISTORICOS, ESTADISTICOS, DE INFORMACION.</a:t>
            </a:r>
          </a:p>
          <a:p>
            <a:pPr algn="just"/>
            <a:endParaRPr lang="es-MX" sz="105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1050" u="sng" dirty="0" smtClean="0">
                <a:latin typeface="Arial" pitchFamily="34" charset="0"/>
                <a:cs typeface="Arial" pitchFamily="34" charset="0"/>
              </a:rPr>
              <a:t>PERSONAL OPERATIVO Y ADMINISTRATIVO</a:t>
            </a:r>
            <a:r>
              <a:rPr lang="es-MX" sz="1050" dirty="0" smtClean="0">
                <a:latin typeface="Arial" pitchFamily="34" charset="0"/>
                <a:cs typeface="Arial" pitchFamily="34" charset="0"/>
              </a:rPr>
              <a:t>, COADYUVAR AL CUMPLIMIENTO DE LAS METAS Y OBJETIVOS DE SU AREA DE ADSCRIPCIÓN..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165</Words>
  <Application>Microsoft Office PowerPoint</Application>
  <PresentationFormat>Presentación en pantalla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Francisca Virginia Gallegos Coutiño</dc:creator>
  <cp:lastModifiedBy>gallegosf</cp:lastModifiedBy>
  <cp:revision>56</cp:revision>
  <dcterms:created xsi:type="dcterms:W3CDTF">2016-05-24T14:57:05Z</dcterms:created>
  <dcterms:modified xsi:type="dcterms:W3CDTF">2016-05-24T22:50:42Z</dcterms:modified>
</cp:coreProperties>
</file>