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2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26/06/2016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Elipse"/>
          <p:cNvSpPr/>
          <p:nvPr/>
        </p:nvSpPr>
        <p:spPr>
          <a:xfrm>
            <a:off x="3214678" y="3143248"/>
            <a:ext cx="1785950" cy="1071570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MARCO TEORICO</a:t>
            </a:r>
            <a:endParaRPr lang="es-MX" b="1" dirty="0">
              <a:solidFill>
                <a:schemeClr val="tx1"/>
              </a:solidFill>
            </a:endParaRPr>
          </a:p>
        </p:txBody>
      </p:sp>
      <p:cxnSp>
        <p:nvCxnSpPr>
          <p:cNvPr id="8" name="7 Conector recto de flecha"/>
          <p:cNvCxnSpPr/>
          <p:nvPr/>
        </p:nvCxnSpPr>
        <p:spPr>
          <a:xfrm flipV="1">
            <a:off x="6929454" y="3714752"/>
            <a:ext cx="357190" cy="357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Rectángulo"/>
          <p:cNvSpPr/>
          <p:nvPr/>
        </p:nvSpPr>
        <p:spPr>
          <a:xfrm>
            <a:off x="5500694" y="3143248"/>
            <a:ext cx="1357322" cy="107157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DEBE VONTAR CON UNA TEORIA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16" name="15 Conector recto de flecha"/>
          <p:cNvCxnSpPr>
            <a:endCxn id="14" idx="1"/>
          </p:cNvCxnSpPr>
          <p:nvPr/>
        </p:nvCxnSpPr>
        <p:spPr>
          <a:xfrm flipV="1">
            <a:off x="5000628" y="3679033"/>
            <a:ext cx="500066" cy="71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18 Rectángulo"/>
          <p:cNvSpPr/>
          <p:nvPr/>
        </p:nvSpPr>
        <p:spPr>
          <a:xfrm>
            <a:off x="7286644" y="2857496"/>
            <a:ext cx="1571636" cy="164307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EXPLICA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PORQUE?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COMO?</a:t>
            </a:r>
          </a:p>
          <a:p>
            <a:pPr algn="ctr"/>
            <a:r>
              <a:rPr lang="es-MX" dirty="0" smtClean="0">
                <a:solidFill>
                  <a:schemeClr val="tx1"/>
                </a:solidFill>
              </a:rPr>
              <a:t>OCURRE UN FENOMENO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1" name="20 Conector recto de flecha"/>
          <p:cNvCxnSpPr/>
          <p:nvPr/>
        </p:nvCxnSpPr>
        <p:spPr>
          <a:xfrm flipV="1">
            <a:off x="6072198" y="2643182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24 Rectángulo"/>
          <p:cNvSpPr/>
          <p:nvPr/>
        </p:nvSpPr>
        <p:spPr>
          <a:xfrm>
            <a:off x="6286512" y="1714488"/>
            <a:ext cx="2643206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PROPOSICIONES SISTEMATICASCVC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9" name="28 Conector recto de flecha"/>
          <p:cNvCxnSpPr/>
          <p:nvPr/>
        </p:nvCxnSpPr>
        <p:spPr>
          <a:xfrm rot="16200000" flipV="1">
            <a:off x="5393537" y="2536025"/>
            <a:ext cx="714380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38 Rectángulo"/>
          <p:cNvSpPr/>
          <p:nvPr/>
        </p:nvSpPr>
        <p:spPr>
          <a:xfrm>
            <a:off x="4786314" y="1643050"/>
            <a:ext cx="1200152" cy="9144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CUENTE CO N UN VALOR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41" name="40 Conector recto de flecha"/>
          <p:cNvCxnSpPr/>
          <p:nvPr/>
        </p:nvCxnSpPr>
        <p:spPr>
          <a:xfrm rot="5400000">
            <a:off x="5537207" y="4678371"/>
            <a:ext cx="92869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42 Rectángulo"/>
          <p:cNvSpPr/>
          <p:nvPr/>
        </p:nvSpPr>
        <p:spPr>
          <a:xfrm>
            <a:off x="5429256" y="5143512"/>
            <a:ext cx="1571636" cy="28575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UTILIDAD</a:t>
            </a:r>
          </a:p>
        </p:txBody>
      </p:sp>
      <p:cxnSp>
        <p:nvCxnSpPr>
          <p:cNvPr id="44" name="43 Conector recto de flecha"/>
          <p:cNvCxnSpPr>
            <a:stCxn id="43" idx="1"/>
          </p:cNvCxnSpPr>
          <p:nvPr/>
        </p:nvCxnSpPr>
        <p:spPr>
          <a:xfrm rot="10800000">
            <a:off x="5000628" y="5286388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48 Rectángulo"/>
          <p:cNvSpPr/>
          <p:nvPr/>
        </p:nvSpPr>
        <p:spPr>
          <a:xfrm>
            <a:off x="4000496" y="5072074"/>
            <a:ext cx="1143008" cy="92869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PREDICE SOBRE UN  FENOMENO</a:t>
            </a:r>
            <a:endParaRPr lang="es-MX" sz="1400" dirty="0">
              <a:solidFill>
                <a:schemeClr val="tx1"/>
              </a:solidFill>
            </a:endParaRPr>
          </a:p>
        </p:txBody>
      </p:sp>
      <p:cxnSp>
        <p:nvCxnSpPr>
          <p:cNvPr id="53" name="52 Conector recto de flecha"/>
          <p:cNvCxnSpPr>
            <a:stCxn id="43" idx="2"/>
          </p:cNvCxnSpPr>
          <p:nvPr/>
        </p:nvCxnSpPr>
        <p:spPr>
          <a:xfrm rot="5400000">
            <a:off x="5822165" y="5607859"/>
            <a:ext cx="571504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53 Rectángulo"/>
          <p:cNvSpPr/>
          <p:nvPr/>
        </p:nvSpPr>
        <p:spPr>
          <a:xfrm>
            <a:off x="5357818" y="5643578"/>
            <a:ext cx="1643074" cy="10001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PORQUE,COMO,CUANDO OCURRE UN HECHO</a:t>
            </a:r>
            <a:endParaRPr lang="es-MX" sz="1600" dirty="0">
              <a:solidFill>
                <a:schemeClr val="tx1"/>
              </a:solidFill>
            </a:endParaRPr>
          </a:p>
        </p:txBody>
      </p:sp>
      <p:cxnSp>
        <p:nvCxnSpPr>
          <p:cNvPr id="56" name="55 Conector recto de flecha"/>
          <p:cNvCxnSpPr>
            <a:stCxn id="43" idx="3"/>
          </p:cNvCxnSpPr>
          <p:nvPr/>
        </p:nvCxnSpPr>
        <p:spPr>
          <a:xfrm flipV="1">
            <a:off x="7000892" y="5214950"/>
            <a:ext cx="28575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56 Rectángulo"/>
          <p:cNvSpPr/>
          <p:nvPr/>
        </p:nvSpPr>
        <p:spPr>
          <a:xfrm>
            <a:off x="7286644" y="4857760"/>
            <a:ext cx="1571636" cy="171451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SISTEMATIZA SOBRE UNH FENOMENO DISPERSO O DESORGTANIZADO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59" name="58 Conector recto de flecha"/>
          <p:cNvCxnSpPr/>
          <p:nvPr/>
        </p:nvCxnSpPr>
        <p:spPr>
          <a:xfrm rot="5400000" flipH="1" flipV="1">
            <a:off x="3536149" y="2035959"/>
            <a:ext cx="1928826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59 Rectángulo"/>
          <p:cNvSpPr/>
          <p:nvPr/>
        </p:nvSpPr>
        <p:spPr>
          <a:xfrm>
            <a:off x="4071934" y="571480"/>
            <a:ext cx="2214578" cy="64294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ORDENA INFORMACION RECOPILANDO</a:t>
            </a:r>
            <a:endParaRPr lang="es-MX" sz="1600" dirty="0">
              <a:solidFill>
                <a:schemeClr val="tx1"/>
              </a:solidFill>
            </a:endParaRPr>
          </a:p>
        </p:txBody>
      </p:sp>
      <p:cxnSp>
        <p:nvCxnSpPr>
          <p:cNvPr id="65" name="64 Conector recto de flecha"/>
          <p:cNvCxnSpPr/>
          <p:nvPr/>
        </p:nvCxnSpPr>
        <p:spPr>
          <a:xfrm rot="16200000" flipV="1">
            <a:off x="2750331" y="1893083"/>
            <a:ext cx="1643074" cy="7143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67 Rectángulo"/>
          <p:cNvSpPr/>
          <p:nvPr/>
        </p:nvSpPr>
        <p:spPr>
          <a:xfrm>
            <a:off x="1428728" y="285728"/>
            <a:ext cx="2271722" cy="1142984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600" dirty="0" smtClean="0">
                <a:solidFill>
                  <a:schemeClr val="tx1"/>
                </a:solidFill>
              </a:rPr>
              <a:t>EXISTENCIA DE LAS GUIAS DE INVESTIGACIION</a:t>
            </a:r>
            <a:endParaRPr lang="es-MX" sz="1600" dirty="0">
              <a:solidFill>
                <a:schemeClr val="tx1"/>
              </a:solidFill>
            </a:endParaRPr>
          </a:p>
        </p:txBody>
      </p:sp>
      <p:cxnSp>
        <p:nvCxnSpPr>
          <p:cNvPr id="73" name="72 Conector recto de flecha"/>
          <p:cNvCxnSpPr/>
          <p:nvPr/>
        </p:nvCxnSpPr>
        <p:spPr>
          <a:xfrm rot="10800000">
            <a:off x="1357290" y="2143116"/>
            <a:ext cx="1857388" cy="1357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73 Rectángulo"/>
          <p:cNvSpPr/>
          <p:nvPr/>
        </p:nvSpPr>
        <p:spPr>
          <a:xfrm>
            <a:off x="0" y="1142984"/>
            <a:ext cx="1428728" cy="11430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DESCUBRIIENTO INTERESANTE Y PARCIAL</a:t>
            </a:r>
            <a:endParaRPr lang="es-MX" sz="1400" dirty="0">
              <a:solidFill>
                <a:schemeClr val="tx1"/>
              </a:solidFill>
            </a:endParaRPr>
          </a:p>
        </p:txBody>
      </p:sp>
      <p:cxnSp>
        <p:nvCxnSpPr>
          <p:cNvPr id="78" name="77 Conector recto de flecha"/>
          <p:cNvCxnSpPr/>
          <p:nvPr/>
        </p:nvCxnSpPr>
        <p:spPr>
          <a:xfrm rot="10800000">
            <a:off x="2500298" y="3571876"/>
            <a:ext cx="714380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78 Rectángulo"/>
          <p:cNvSpPr/>
          <p:nvPr/>
        </p:nvSpPr>
        <p:spPr>
          <a:xfrm>
            <a:off x="285720" y="2928934"/>
            <a:ext cx="2200284" cy="10001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PIEZAS, TROZOS DE TEORIAS  GENERALIZADAS  EMPIRICAS</a:t>
            </a:r>
            <a:endParaRPr lang="es-MX" sz="1400" dirty="0">
              <a:solidFill>
                <a:schemeClr val="tx1"/>
              </a:solidFill>
            </a:endParaRPr>
          </a:p>
        </p:txBody>
      </p:sp>
      <p:cxnSp>
        <p:nvCxnSpPr>
          <p:cNvPr id="83" name="82 Conector recto de flecha"/>
          <p:cNvCxnSpPr>
            <a:stCxn id="4" idx="3"/>
          </p:cNvCxnSpPr>
          <p:nvPr/>
        </p:nvCxnSpPr>
        <p:spPr>
          <a:xfrm rot="5400000">
            <a:off x="2695483" y="3576954"/>
            <a:ext cx="299806" cy="12616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84 Conector recto de flecha"/>
          <p:cNvCxnSpPr/>
          <p:nvPr/>
        </p:nvCxnSpPr>
        <p:spPr>
          <a:xfrm rot="10800000" flipV="1">
            <a:off x="1857356" y="4214818"/>
            <a:ext cx="1928826" cy="12858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88 Conector recto de flecha"/>
          <p:cNvCxnSpPr/>
          <p:nvPr/>
        </p:nvCxnSpPr>
        <p:spPr>
          <a:xfrm rot="5400000">
            <a:off x="2946785" y="4339835"/>
            <a:ext cx="1285886" cy="1035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90 Conector recto de flecha"/>
          <p:cNvCxnSpPr>
            <a:stCxn id="4" idx="5"/>
          </p:cNvCxnSpPr>
          <p:nvPr/>
        </p:nvCxnSpPr>
        <p:spPr>
          <a:xfrm rot="16200000" flipH="1">
            <a:off x="4255605" y="4541365"/>
            <a:ext cx="1014184" cy="472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91 Rectángulo"/>
          <p:cNvSpPr/>
          <p:nvPr/>
        </p:nvSpPr>
        <p:spPr>
          <a:xfrm>
            <a:off x="357158" y="4071942"/>
            <a:ext cx="1843094" cy="7858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VARIAS TEORIAS APLICADAS A LA INVESTIGACION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94" name="93 Rectángulo"/>
          <p:cNvSpPr/>
          <p:nvPr/>
        </p:nvSpPr>
        <p:spPr>
          <a:xfrm>
            <a:off x="285720" y="5214950"/>
            <a:ext cx="1500198" cy="85725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EMPLEA ESTRATEGIQW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95" name="94 Rectángulo"/>
          <p:cNvSpPr/>
          <p:nvPr/>
        </p:nvSpPr>
        <p:spPr>
          <a:xfrm>
            <a:off x="2214546" y="5572140"/>
            <a:ext cx="1500198" cy="100013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400" dirty="0" smtClean="0">
                <a:solidFill>
                  <a:schemeClr val="tx1"/>
                </a:solidFill>
              </a:rPr>
              <a:t>EMPLEA METRODO DE MAPEO</a:t>
            </a:r>
            <a:endParaRPr lang="es-MX" sz="1400" dirty="0">
              <a:solidFill>
                <a:schemeClr val="tx1"/>
              </a:solidFill>
            </a:endParaRPr>
          </a:p>
        </p:txBody>
      </p:sp>
      <p:sp>
        <p:nvSpPr>
          <p:cNvPr id="101" name="100 Elipse"/>
          <p:cNvSpPr/>
          <p:nvPr/>
        </p:nvSpPr>
        <p:spPr>
          <a:xfrm>
            <a:off x="6872278" y="285728"/>
            <a:ext cx="2271722" cy="9144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MARCO CONCEPTUAL</a:t>
            </a:r>
            <a:endParaRPr lang="es-MX" sz="20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357166"/>
            <a:ext cx="8229600" cy="6143668"/>
          </a:xfrm>
        </p:spPr>
        <p:txBody>
          <a:bodyPr/>
          <a:lstStyle/>
          <a:p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 rot="10800000" flipV="1">
            <a:off x="1714480" y="428604"/>
            <a:ext cx="5786478" cy="71438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b="1" dirty="0" smtClean="0">
                <a:solidFill>
                  <a:schemeClr val="tx1"/>
                </a:solidFill>
              </a:rPr>
              <a:t>DIAGRAMA DE  RUTA DE CASA AL TRABAJO</a:t>
            </a:r>
            <a:endParaRPr lang="es-MX" b="1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285720" y="1928802"/>
            <a:ext cx="2214578" cy="128588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RUTA EN UN  SOLO SENTEIDO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6 Elipse"/>
          <p:cNvSpPr/>
          <p:nvPr/>
        </p:nvSpPr>
        <p:spPr>
          <a:xfrm>
            <a:off x="357158" y="5072074"/>
            <a:ext cx="2214578" cy="135732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RUTA  AMBOS SENTIDOS (SSIN SENTIDO)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9" name="8 Conector recto de flecha"/>
          <p:cNvCxnSpPr/>
          <p:nvPr/>
        </p:nvCxnSpPr>
        <p:spPr>
          <a:xfrm flipV="1">
            <a:off x="2500298" y="1857364"/>
            <a:ext cx="785818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>
            <a:endCxn id="25" idx="1"/>
          </p:cNvCxnSpPr>
          <p:nvPr/>
        </p:nvCxnSpPr>
        <p:spPr>
          <a:xfrm flipV="1">
            <a:off x="2428860" y="2500306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>
            <a:stCxn id="5" idx="5"/>
          </p:cNvCxnSpPr>
          <p:nvPr/>
        </p:nvCxnSpPr>
        <p:spPr>
          <a:xfrm rot="16200000" flipH="1">
            <a:off x="2529735" y="2672618"/>
            <a:ext cx="402627" cy="11101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14 Conector recto de flecha"/>
          <p:cNvCxnSpPr/>
          <p:nvPr/>
        </p:nvCxnSpPr>
        <p:spPr>
          <a:xfrm flipV="1">
            <a:off x="2214546" y="4643446"/>
            <a:ext cx="121444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/>
          <p:nvPr/>
        </p:nvCxnSpPr>
        <p:spPr>
          <a:xfrm flipV="1">
            <a:off x="2571736" y="5500702"/>
            <a:ext cx="85725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20 Conector recto de flecha"/>
          <p:cNvCxnSpPr>
            <a:endCxn id="33" idx="1"/>
          </p:cNvCxnSpPr>
          <p:nvPr/>
        </p:nvCxnSpPr>
        <p:spPr>
          <a:xfrm>
            <a:off x="2428860" y="6000768"/>
            <a:ext cx="1071570" cy="2071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23 Rectángulo"/>
          <p:cNvSpPr/>
          <p:nvPr/>
        </p:nvSpPr>
        <p:spPr>
          <a:xfrm>
            <a:off x="3286116" y="1285860"/>
            <a:ext cx="2428892" cy="57150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</a:rPr>
              <a:t>A</a:t>
            </a:r>
            <a:endParaRPr lang="es-MX" sz="2800" b="1" dirty="0">
              <a:solidFill>
                <a:schemeClr val="tx1"/>
              </a:solidFill>
            </a:endParaRPr>
          </a:p>
        </p:txBody>
      </p:sp>
      <p:sp>
        <p:nvSpPr>
          <p:cNvPr id="25" name="24 Rectángulo"/>
          <p:cNvSpPr/>
          <p:nvPr/>
        </p:nvSpPr>
        <p:spPr>
          <a:xfrm>
            <a:off x="3357554" y="2143116"/>
            <a:ext cx="2357454" cy="7143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</a:rPr>
              <a:t>BC</a:t>
            </a:r>
            <a:endParaRPr lang="es-MX" sz="2800" b="1" dirty="0">
              <a:solidFill>
                <a:schemeClr val="tx1"/>
              </a:solidFill>
            </a:endParaRPr>
          </a:p>
        </p:txBody>
      </p:sp>
      <p:sp>
        <p:nvSpPr>
          <p:cNvPr id="26" name="25 Rectángulo"/>
          <p:cNvSpPr/>
          <p:nvPr/>
        </p:nvSpPr>
        <p:spPr>
          <a:xfrm>
            <a:off x="3357554" y="3143248"/>
            <a:ext cx="2286016" cy="77152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29" name="28 Rectángulo"/>
          <p:cNvSpPr/>
          <p:nvPr/>
        </p:nvSpPr>
        <p:spPr>
          <a:xfrm>
            <a:off x="3500430" y="4286256"/>
            <a:ext cx="2143140" cy="64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000" b="1" dirty="0" smtClean="0">
                <a:solidFill>
                  <a:schemeClr val="tx1"/>
                </a:solidFill>
              </a:rPr>
              <a:t>AD</a:t>
            </a:r>
          </a:p>
        </p:txBody>
      </p:sp>
      <p:sp>
        <p:nvSpPr>
          <p:cNvPr id="31" name="30 Rectángulo"/>
          <p:cNvSpPr/>
          <p:nvPr/>
        </p:nvSpPr>
        <p:spPr>
          <a:xfrm>
            <a:off x="3500430" y="5072074"/>
            <a:ext cx="2143140" cy="6429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b="1" dirty="0" smtClean="0">
                <a:solidFill>
                  <a:schemeClr val="tx1"/>
                </a:solidFill>
              </a:rPr>
              <a:t>BC</a:t>
            </a:r>
            <a:endParaRPr lang="es-MX" sz="2800" b="1" dirty="0">
              <a:solidFill>
                <a:schemeClr val="tx1"/>
              </a:solidFill>
            </a:endParaRPr>
          </a:p>
        </p:txBody>
      </p:sp>
      <p:sp>
        <p:nvSpPr>
          <p:cNvPr id="33" name="32 Rectángulo"/>
          <p:cNvSpPr/>
          <p:nvPr/>
        </p:nvSpPr>
        <p:spPr>
          <a:xfrm>
            <a:off x="3500430" y="5857892"/>
            <a:ext cx="2143140" cy="7000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800" dirty="0" smtClean="0">
                <a:solidFill>
                  <a:schemeClr val="tx1"/>
                </a:solidFill>
              </a:rPr>
              <a:t>DA</a:t>
            </a:r>
            <a:endParaRPr lang="es-MX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71538" y="357166"/>
            <a:ext cx="698663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DIAGRAMA DE ARBOL APUESTAS DE UN PESO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5" name="4 Elipse"/>
          <p:cNvSpPr/>
          <p:nvPr/>
        </p:nvSpPr>
        <p:spPr>
          <a:xfrm>
            <a:off x="357158" y="3286124"/>
            <a:ext cx="1857388" cy="98583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200" b="1" dirty="0" smtClean="0">
                <a:solidFill>
                  <a:schemeClr val="tx1"/>
                </a:solidFill>
              </a:rPr>
              <a:t>APUESTA DE UN PESO</a:t>
            </a:r>
            <a:endParaRPr lang="es-MX" sz="2200" b="1" dirty="0">
              <a:solidFill>
                <a:schemeClr val="tx1"/>
              </a:solidFill>
            </a:endParaRPr>
          </a:p>
        </p:txBody>
      </p:sp>
      <p:cxnSp>
        <p:nvCxnSpPr>
          <p:cNvPr id="7" name="6 Conector recto de flecha"/>
          <p:cNvCxnSpPr/>
          <p:nvPr/>
        </p:nvCxnSpPr>
        <p:spPr>
          <a:xfrm rot="5400000" flipH="1" flipV="1">
            <a:off x="2278364" y="1936422"/>
            <a:ext cx="1358819" cy="16293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8 Conector recto de flecha"/>
          <p:cNvCxnSpPr/>
          <p:nvPr/>
        </p:nvCxnSpPr>
        <p:spPr>
          <a:xfrm flipV="1">
            <a:off x="2214546" y="3357562"/>
            <a:ext cx="1571636" cy="35004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10 Conector recto de flecha"/>
          <p:cNvCxnSpPr/>
          <p:nvPr/>
        </p:nvCxnSpPr>
        <p:spPr>
          <a:xfrm>
            <a:off x="2071670" y="4071942"/>
            <a:ext cx="178595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12 Conector recto de flecha"/>
          <p:cNvCxnSpPr/>
          <p:nvPr/>
        </p:nvCxnSpPr>
        <p:spPr>
          <a:xfrm>
            <a:off x="1785918" y="4286256"/>
            <a:ext cx="2000264" cy="1214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Rectángulo"/>
          <p:cNvSpPr/>
          <p:nvPr/>
        </p:nvSpPr>
        <p:spPr>
          <a:xfrm>
            <a:off x="3786182" y="1500174"/>
            <a:ext cx="1714512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APUESTA 1.00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7" name="16 Rectángulo"/>
          <p:cNvSpPr/>
          <p:nvPr/>
        </p:nvSpPr>
        <p:spPr>
          <a:xfrm>
            <a:off x="3786182" y="2714620"/>
            <a:ext cx="178595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APUESTA 1.00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8" name="17 Rectángulo"/>
          <p:cNvSpPr/>
          <p:nvPr/>
        </p:nvSpPr>
        <p:spPr>
          <a:xfrm>
            <a:off x="3929058" y="4071942"/>
            <a:ext cx="1714512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APUESTA 1.00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19" name="18 Rectángulo"/>
          <p:cNvSpPr/>
          <p:nvPr/>
        </p:nvSpPr>
        <p:spPr>
          <a:xfrm>
            <a:off x="3857620" y="5286388"/>
            <a:ext cx="1785950" cy="914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APUESTA 1.00</a:t>
            </a:r>
            <a:endParaRPr lang="es-MX" dirty="0">
              <a:solidFill>
                <a:schemeClr val="tx1"/>
              </a:solidFill>
            </a:endParaRPr>
          </a:p>
        </p:txBody>
      </p:sp>
      <p:cxnSp>
        <p:nvCxnSpPr>
          <p:cNvPr id="23" name="22 Conector recto de flecha"/>
          <p:cNvCxnSpPr/>
          <p:nvPr/>
        </p:nvCxnSpPr>
        <p:spPr>
          <a:xfrm flipV="1">
            <a:off x="5286380" y="1571612"/>
            <a:ext cx="857256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4 Conector recto de flecha"/>
          <p:cNvCxnSpPr>
            <a:stCxn id="16" idx="3"/>
          </p:cNvCxnSpPr>
          <p:nvPr/>
        </p:nvCxnSpPr>
        <p:spPr>
          <a:xfrm>
            <a:off x="5500694" y="1957374"/>
            <a:ext cx="714380" cy="1143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6 Conector recto de flecha"/>
          <p:cNvCxnSpPr>
            <a:stCxn id="17" idx="3"/>
          </p:cNvCxnSpPr>
          <p:nvPr/>
        </p:nvCxnSpPr>
        <p:spPr>
          <a:xfrm flipV="1">
            <a:off x="5572132" y="2857496"/>
            <a:ext cx="571504" cy="314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30 Conector recto de flecha"/>
          <p:cNvCxnSpPr>
            <a:stCxn id="17" idx="3"/>
          </p:cNvCxnSpPr>
          <p:nvPr/>
        </p:nvCxnSpPr>
        <p:spPr>
          <a:xfrm>
            <a:off x="5572132" y="3171820"/>
            <a:ext cx="571504" cy="1857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34 Conector recto de flecha"/>
          <p:cNvCxnSpPr>
            <a:stCxn id="18" idx="3"/>
          </p:cNvCxnSpPr>
          <p:nvPr/>
        </p:nvCxnSpPr>
        <p:spPr>
          <a:xfrm flipV="1">
            <a:off x="5643570" y="4214818"/>
            <a:ext cx="571504" cy="3143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37 Conector recto de flecha"/>
          <p:cNvCxnSpPr>
            <a:stCxn id="18" idx="3"/>
          </p:cNvCxnSpPr>
          <p:nvPr/>
        </p:nvCxnSpPr>
        <p:spPr>
          <a:xfrm>
            <a:off x="5643570" y="4529142"/>
            <a:ext cx="571504" cy="2571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39 Conector recto de flecha"/>
          <p:cNvCxnSpPr>
            <a:stCxn id="19" idx="3"/>
          </p:cNvCxnSpPr>
          <p:nvPr/>
        </p:nvCxnSpPr>
        <p:spPr>
          <a:xfrm flipV="1">
            <a:off x="5643570" y="5500702"/>
            <a:ext cx="785818" cy="2428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50 Conector recto de flecha"/>
          <p:cNvCxnSpPr>
            <a:stCxn id="19" idx="3"/>
          </p:cNvCxnSpPr>
          <p:nvPr/>
        </p:nvCxnSpPr>
        <p:spPr>
          <a:xfrm>
            <a:off x="5643570" y="5743588"/>
            <a:ext cx="642942" cy="3286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55 Elipse"/>
          <p:cNvSpPr/>
          <p:nvPr/>
        </p:nvSpPr>
        <p:spPr>
          <a:xfrm>
            <a:off x="6286512" y="1285860"/>
            <a:ext cx="1214446" cy="571504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GANA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7" name="56 Elipse"/>
          <p:cNvSpPr/>
          <p:nvPr/>
        </p:nvSpPr>
        <p:spPr>
          <a:xfrm>
            <a:off x="6286512" y="2000240"/>
            <a:ext cx="1285884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PIERDE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8" name="57 Elipse"/>
          <p:cNvSpPr/>
          <p:nvPr/>
        </p:nvSpPr>
        <p:spPr>
          <a:xfrm>
            <a:off x="6286512" y="2500306"/>
            <a:ext cx="1143008" cy="4286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GANA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59" name="58 Elipse"/>
          <p:cNvSpPr/>
          <p:nvPr/>
        </p:nvSpPr>
        <p:spPr>
          <a:xfrm>
            <a:off x="6286512" y="3143248"/>
            <a:ext cx="1285884" cy="4286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PIERDE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0" name="59 Elipse"/>
          <p:cNvSpPr/>
          <p:nvPr/>
        </p:nvSpPr>
        <p:spPr>
          <a:xfrm>
            <a:off x="6357950" y="3929066"/>
            <a:ext cx="1285884" cy="4286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GANA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1" name="60 Elipse"/>
          <p:cNvSpPr/>
          <p:nvPr/>
        </p:nvSpPr>
        <p:spPr>
          <a:xfrm>
            <a:off x="6357950" y="4500570"/>
            <a:ext cx="1214446" cy="4286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PIERCE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2" name="61 Elipse"/>
          <p:cNvSpPr/>
          <p:nvPr/>
        </p:nvSpPr>
        <p:spPr>
          <a:xfrm>
            <a:off x="6357950" y="5286388"/>
            <a:ext cx="1214446" cy="35719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GANA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3" name="62 Elipse"/>
          <p:cNvSpPr/>
          <p:nvPr/>
        </p:nvSpPr>
        <p:spPr>
          <a:xfrm>
            <a:off x="6286512" y="5929330"/>
            <a:ext cx="1285884" cy="428628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PIERDE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65" name="64 Cerrar llave"/>
          <p:cNvSpPr/>
          <p:nvPr/>
        </p:nvSpPr>
        <p:spPr>
          <a:xfrm>
            <a:off x="7715272" y="1285860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65 Abrir llave"/>
          <p:cNvSpPr/>
          <p:nvPr/>
        </p:nvSpPr>
        <p:spPr>
          <a:xfrm flipH="1">
            <a:off x="7572396" y="2571744"/>
            <a:ext cx="344618" cy="91440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66 Cerrar llave"/>
          <p:cNvSpPr/>
          <p:nvPr/>
        </p:nvSpPr>
        <p:spPr>
          <a:xfrm>
            <a:off x="7715272" y="3857628"/>
            <a:ext cx="155448" cy="914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67 Cerrar llave"/>
          <p:cNvSpPr/>
          <p:nvPr/>
        </p:nvSpPr>
        <p:spPr>
          <a:xfrm>
            <a:off x="7715272" y="5214950"/>
            <a:ext cx="155448" cy="121444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68 Rectángulo"/>
          <p:cNvSpPr/>
          <p:nvPr/>
        </p:nvSpPr>
        <p:spPr>
          <a:xfrm>
            <a:off x="7929586" y="128586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3.00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0" name="69 Rectángulo"/>
          <p:cNvSpPr/>
          <p:nvPr/>
        </p:nvSpPr>
        <p:spPr>
          <a:xfrm>
            <a:off x="8001024" y="2500306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1.00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1" name="70 Rectángulo"/>
          <p:cNvSpPr/>
          <p:nvPr/>
        </p:nvSpPr>
        <p:spPr>
          <a:xfrm>
            <a:off x="7929586" y="3857628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 smtClean="0">
                <a:solidFill>
                  <a:schemeClr val="tx1"/>
                </a:solidFill>
              </a:rPr>
              <a:t>3.00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2" name="71 Rectángulo"/>
          <p:cNvSpPr/>
          <p:nvPr/>
        </p:nvSpPr>
        <p:spPr>
          <a:xfrm>
            <a:off x="7929586" y="521495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mtClean="0">
                <a:solidFill>
                  <a:schemeClr val="tx1"/>
                </a:solidFill>
              </a:rPr>
              <a:t>1.00</a:t>
            </a:r>
            <a:endParaRPr lang="es-MX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128</Words>
  <PresentationFormat>Presentación en pantalla (4:3)</PresentationFormat>
  <Paragraphs>47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Tema de Office</vt:lpstr>
      <vt:lpstr>Diapositiva 1</vt:lpstr>
      <vt:lpstr>Diapositiva 2</vt:lpstr>
      <vt:lpstr>Diapositiva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cp:lastModifiedBy>octavio</cp:lastModifiedBy>
  <cp:revision>40</cp:revision>
  <dcterms:modified xsi:type="dcterms:W3CDTF">2016-06-27T05:39:44Z</dcterms:modified>
</cp:coreProperties>
</file>