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F687EC-1309-4043-A979-9686D0A874EC}" type="doc">
      <dgm:prSet loTypeId="urn:microsoft.com/office/officeart/2005/8/layout/radial3" loCatId="cycle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37BF2F0A-56CC-4A39-A564-D553AA75BC36}">
      <dgm:prSet phldrT="[Texto]" custT="1"/>
      <dgm:spPr/>
      <dgm:t>
        <a:bodyPr/>
        <a:lstStyle/>
        <a:p>
          <a:r>
            <a:rPr lang="es-MX" sz="3600" dirty="0" smtClean="0"/>
            <a:t>EN EL MARCO DE:</a:t>
          </a:r>
          <a:endParaRPr lang="es-MX" sz="3600" dirty="0"/>
        </a:p>
      </dgm:t>
    </dgm:pt>
    <dgm:pt modelId="{5D59B682-7925-4261-82F3-406EE559056E}" type="parTrans" cxnId="{64C3F681-056E-4305-B914-82B333F4842E}">
      <dgm:prSet/>
      <dgm:spPr/>
      <dgm:t>
        <a:bodyPr/>
        <a:lstStyle/>
        <a:p>
          <a:endParaRPr lang="es-MX"/>
        </a:p>
      </dgm:t>
    </dgm:pt>
    <dgm:pt modelId="{A2F93127-6AC6-4D6F-8484-3B830E8961AC}" type="sibTrans" cxnId="{64C3F681-056E-4305-B914-82B333F4842E}">
      <dgm:prSet/>
      <dgm:spPr/>
      <dgm:t>
        <a:bodyPr/>
        <a:lstStyle/>
        <a:p>
          <a:endParaRPr lang="es-MX"/>
        </a:p>
      </dgm:t>
    </dgm:pt>
    <dgm:pt modelId="{72A5708B-E7B0-41E8-82E3-48A26D4E56EC}">
      <dgm:prSet phldrT="[Texto]" custT="1"/>
      <dgm:spPr>
        <a:solidFill>
          <a:srgbClr val="00B050">
            <a:alpha val="50000"/>
          </a:srgbClr>
        </a:solidFill>
      </dgm:spPr>
      <dgm:t>
        <a:bodyPr/>
        <a:lstStyle/>
        <a:p>
          <a:r>
            <a:rPr lang="es-MX" sz="1600" b="1" dirty="0" smtClean="0"/>
            <a:t>CORRESPONSABILIDAD</a:t>
          </a:r>
          <a:endParaRPr lang="es-MX" sz="1600" b="1" dirty="0"/>
        </a:p>
      </dgm:t>
    </dgm:pt>
    <dgm:pt modelId="{ED753D45-3910-486F-8BF4-A921010307FB}" type="parTrans" cxnId="{71945DC6-1FCF-44D7-BE53-178BEB7FDCE4}">
      <dgm:prSet/>
      <dgm:spPr/>
      <dgm:t>
        <a:bodyPr/>
        <a:lstStyle/>
        <a:p>
          <a:endParaRPr lang="es-MX"/>
        </a:p>
      </dgm:t>
    </dgm:pt>
    <dgm:pt modelId="{A0F0345A-3F21-4EA0-9F4C-072FA6F33787}" type="sibTrans" cxnId="{71945DC6-1FCF-44D7-BE53-178BEB7FDCE4}">
      <dgm:prSet/>
      <dgm:spPr/>
      <dgm:t>
        <a:bodyPr/>
        <a:lstStyle/>
        <a:p>
          <a:endParaRPr lang="es-MX"/>
        </a:p>
      </dgm:t>
    </dgm:pt>
    <dgm:pt modelId="{0D200828-01B8-4590-A502-4F06A94B5DC0}">
      <dgm:prSet phldrT="[Texto]" custT="1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es-MX" sz="2000" b="1" dirty="0" smtClean="0"/>
            <a:t>TRANSPARENCIA</a:t>
          </a:r>
          <a:endParaRPr lang="es-MX" sz="2000" b="1" dirty="0"/>
        </a:p>
      </dgm:t>
    </dgm:pt>
    <dgm:pt modelId="{AAD663DD-ABBB-4B34-97D6-BFF5148F0E78}" type="parTrans" cxnId="{52CD0F90-E8A7-483D-9042-8A6E8A080B95}">
      <dgm:prSet/>
      <dgm:spPr/>
      <dgm:t>
        <a:bodyPr/>
        <a:lstStyle/>
        <a:p>
          <a:endParaRPr lang="es-MX"/>
        </a:p>
      </dgm:t>
    </dgm:pt>
    <dgm:pt modelId="{085913AF-A331-43CD-AA3F-2FC4BC7AE932}" type="sibTrans" cxnId="{52CD0F90-E8A7-483D-9042-8A6E8A080B95}">
      <dgm:prSet/>
      <dgm:spPr/>
      <dgm:t>
        <a:bodyPr/>
        <a:lstStyle/>
        <a:p>
          <a:endParaRPr lang="es-MX"/>
        </a:p>
      </dgm:t>
    </dgm:pt>
    <dgm:pt modelId="{ACD97A9A-7674-4674-BEFF-F97EA2274634}">
      <dgm:prSet phldrT="[Texto]"/>
      <dgm:spPr/>
      <dgm:t>
        <a:bodyPr/>
        <a:lstStyle/>
        <a:p>
          <a:r>
            <a:rPr lang="es-MX" b="1" dirty="0" smtClean="0"/>
            <a:t>RENDICIÓN DE CUENTAS</a:t>
          </a:r>
          <a:endParaRPr lang="es-MX" b="1" dirty="0"/>
        </a:p>
      </dgm:t>
    </dgm:pt>
    <dgm:pt modelId="{D2CDD08D-71F6-41C7-AAE8-17A55EAAF4D8}" type="parTrans" cxnId="{1A0AEE37-2AC2-4883-9DF1-6149F087D013}">
      <dgm:prSet/>
      <dgm:spPr/>
      <dgm:t>
        <a:bodyPr/>
        <a:lstStyle/>
        <a:p>
          <a:endParaRPr lang="es-MX"/>
        </a:p>
      </dgm:t>
    </dgm:pt>
    <dgm:pt modelId="{36883F3C-BF13-4999-BD06-38E51D23B180}" type="sibTrans" cxnId="{1A0AEE37-2AC2-4883-9DF1-6149F087D013}">
      <dgm:prSet/>
      <dgm:spPr/>
      <dgm:t>
        <a:bodyPr/>
        <a:lstStyle/>
        <a:p>
          <a:endParaRPr lang="es-MX"/>
        </a:p>
      </dgm:t>
    </dgm:pt>
    <dgm:pt modelId="{0B5EE19D-7B31-4423-9513-4575E15872F9}" type="pres">
      <dgm:prSet presAssocID="{B4F687EC-1309-4043-A979-9686D0A874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E71E0A87-3847-4CA4-89F5-8611D1B7279F}" type="pres">
      <dgm:prSet presAssocID="{B4F687EC-1309-4043-A979-9686D0A874EC}" presName="radial" presStyleCnt="0">
        <dgm:presLayoutVars>
          <dgm:animLvl val="ctr"/>
        </dgm:presLayoutVars>
      </dgm:prSet>
      <dgm:spPr/>
    </dgm:pt>
    <dgm:pt modelId="{88E7D0DA-E856-4A73-AD8A-125DBB13F192}" type="pres">
      <dgm:prSet presAssocID="{37BF2F0A-56CC-4A39-A564-D553AA75BC36}" presName="centerShape" presStyleLbl="vennNode1" presStyleIdx="0" presStyleCnt="4"/>
      <dgm:spPr/>
      <dgm:t>
        <a:bodyPr/>
        <a:lstStyle/>
        <a:p>
          <a:endParaRPr lang="es-MX"/>
        </a:p>
      </dgm:t>
    </dgm:pt>
    <dgm:pt modelId="{B83A223F-6569-4057-AAF7-F6D2AB1950B0}" type="pres">
      <dgm:prSet presAssocID="{72A5708B-E7B0-41E8-82E3-48A26D4E56EC}" presName="node" presStyleLbl="vennNode1" presStyleIdx="1" presStyleCnt="4" custScaleX="109760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9466E87A-D34F-472B-920D-5615D963CA97}" type="pres">
      <dgm:prSet presAssocID="{0D200828-01B8-4590-A502-4F06A94B5DC0}" presName="node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34A6E57-ABAE-465F-A12C-9852AD56DCB4}" type="pres">
      <dgm:prSet presAssocID="{ACD97A9A-7674-4674-BEFF-F97EA2274634}" presName="node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64C3F681-056E-4305-B914-82B333F4842E}" srcId="{B4F687EC-1309-4043-A979-9686D0A874EC}" destId="{37BF2F0A-56CC-4A39-A564-D553AA75BC36}" srcOrd="0" destOrd="0" parTransId="{5D59B682-7925-4261-82F3-406EE559056E}" sibTransId="{A2F93127-6AC6-4D6F-8484-3B830E8961AC}"/>
    <dgm:cxn modelId="{78093C00-EDC5-4921-8F77-9C888FD296F3}" type="presOf" srcId="{ACD97A9A-7674-4674-BEFF-F97EA2274634}" destId="{234A6E57-ABAE-465F-A12C-9852AD56DCB4}" srcOrd="0" destOrd="0" presId="urn:microsoft.com/office/officeart/2005/8/layout/radial3"/>
    <dgm:cxn modelId="{71945DC6-1FCF-44D7-BE53-178BEB7FDCE4}" srcId="{37BF2F0A-56CC-4A39-A564-D553AA75BC36}" destId="{72A5708B-E7B0-41E8-82E3-48A26D4E56EC}" srcOrd="0" destOrd="0" parTransId="{ED753D45-3910-486F-8BF4-A921010307FB}" sibTransId="{A0F0345A-3F21-4EA0-9F4C-072FA6F33787}"/>
    <dgm:cxn modelId="{1A0AEE37-2AC2-4883-9DF1-6149F087D013}" srcId="{37BF2F0A-56CC-4A39-A564-D553AA75BC36}" destId="{ACD97A9A-7674-4674-BEFF-F97EA2274634}" srcOrd="2" destOrd="0" parTransId="{D2CDD08D-71F6-41C7-AAE8-17A55EAAF4D8}" sibTransId="{36883F3C-BF13-4999-BD06-38E51D23B180}"/>
    <dgm:cxn modelId="{EBA14DC6-1415-49FD-B661-EA31EF44ED22}" type="presOf" srcId="{B4F687EC-1309-4043-A979-9686D0A874EC}" destId="{0B5EE19D-7B31-4423-9513-4575E15872F9}" srcOrd="0" destOrd="0" presId="urn:microsoft.com/office/officeart/2005/8/layout/radial3"/>
    <dgm:cxn modelId="{F33DDFAB-B499-4B6C-84DF-037D21AC5476}" type="presOf" srcId="{37BF2F0A-56CC-4A39-A564-D553AA75BC36}" destId="{88E7D0DA-E856-4A73-AD8A-125DBB13F192}" srcOrd="0" destOrd="0" presId="urn:microsoft.com/office/officeart/2005/8/layout/radial3"/>
    <dgm:cxn modelId="{52CD0F90-E8A7-483D-9042-8A6E8A080B95}" srcId="{37BF2F0A-56CC-4A39-A564-D553AA75BC36}" destId="{0D200828-01B8-4590-A502-4F06A94B5DC0}" srcOrd="1" destOrd="0" parTransId="{AAD663DD-ABBB-4B34-97D6-BFF5148F0E78}" sibTransId="{085913AF-A331-43CD-AA3F-2FC4BC7AE932}"/>
    <dgm:cxn modelId="{C5634F5A-F0B2-402F-9256-EC54007CE9AC}" type="presOf" srcId="{0D200828-01B8-4590-A502-4F06A94B5DC0}" destId="{9466E87A-D34F-472B-920D-5615D963CA97}" srcOrd="0" destOrd="0" presId="urn:microsoft.com/office/officeart/2005/8/layout/radial3"/>
    <dgm:cxn modelId="{24CFF92F-E5CD-4AFE-94E3-E37BA4388DCF}" type="presOf" srcId="{72A5708B-E7B0-41E8-82E3-48A26D4E56EC}" destId="{B83A223F-6569-4057-AAF7-F6D2AB1950B0}" srcOrd="0" destOrd="0" presId="urn:microsoft.com/office/officeart/2005/8/layout/radial3"/>
    <dgm:cxn modelId="{06A39E0E-3610-4C38-915C-F18EF319C8AC}" type="presParOf" srcId="{0B5EE19D-7B31-4423-9513-4575E15872F9}" destId="{E71E0A87-3847-4CA4-89F5-8611D1B7279F}" srcOrd="0" destOrd="0" presId="urn:microsoft.com/office/officeart/2005/8/layout/radial3"/>
    <dgm:cxn modelId="{1C803794-2BFB-4D5A-B284-3BE3BE667FBE}" type="presParOf" srcId="{E71E0A87-3847-4CA4-89F5-8611D1B7279F}" destId="{88E7D0DA-E856-4A73-AD8A-125DBB13F192}" srcOrd="0" destOrd="0" presId="urn:microsoft.com/office/officeart/2005/8/layout/radial3"/>
    <dgm:cxn modelId="{EE0B9CD8-CA0B-4F49-8D8A-FCCC54DC866E}" type="presParOf" srcId="{E71E0A87-3847-4CA4-89F5-8611D1B7279F}" destId="{B83A223F-6569-4057-AAF7-F6D2AB1950B0}" srcOrd="1" destOrd="0" presId="urn:microsoft.com/office/officeart/2005/8/layout/radial3"/>
    <dgm:cxn modelId="{1EEF7695-0637-4875-93EA-2F63B46AEA77}" type="presParOf" srcId="{E71E0A87-3847-4CA4-89F5-8611D1B7279F}" destId="{9466E87A-D34F-472B-920D-5615D963CA97}" srcOrd="2" destOrd="0" presId="urn:microsoft.com/office/officeart/2005/8/layout/radial3"/>
    <dgm:cxn modelId="{1000766E-0713-4E19-9BC3-AC5A11FF4474}" type="presParOf" srcId="{E71E0A87-3847-4CA4-89F5-8611D1B7279F}" destId="{234A6E57-ABAE-465F-A12C-9852AD56DCB4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EED46-5107-4629-A3FF-2DCEBE957CBA}" type="doc">
      <dgm:prSet loTypeId="urn:microsoft.com/office/officeart/2005/8/layout/hierarchy2" loCatId="hierarchy" qsTypeId="urn:microsoft.com/office/officeart/2005/8/quickstyle/3d2" qsCatId="3D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2CFF7F4B-646B-4A99-8559-010EA924CA6E}">
      <dgm:prSet phldrT="[Texto]" custT="1"/>
      <dgm:spPr>
        <a:solidFill>
          <a:srgbClr val="FFC000"/>
        </a:solidFill>
      </dgm:spPr>
      <dgm:t>
        <a:bodyPr/>
        <a:lstStyle/>
        <a:p>
          <a:r>
            <a:rPr lang="es-MX" sz="2000" b="1" dirty="0" smtClean="0"/>
            <a:t>CORRESPONSABILIDAD</a:t>
          </a:r>
          <a:endParaRPr lang="es-MX" sz="2000" b="1" dirty="0"/>
        </a:p>
      </dgm:t>
    </dgm:pt>
    <dgm:pt modelId="{79F23E30-A40A-4F69-A50E-05632FB2FB05}" type="parTrans" cxnId="{8FA84A21-9C1A-4282-9878-94B74D29F097}">
      <dgm:prSet/>
      <dgm:spPr/>
      <dgm:t>
        <a:bodyPr/>
        <a:lstStyle/>
        <a:p>
          <a:endParaRPr lang="es-MX"/>
        </a:p>
      </dgm:t>
    </dgm:pt>
    <dgm:pt modelId="{8085D1F2-B10B-46C9-8005-73618C056B08}" type="sibTrans" cxnId="{8FA84A21-9C1A-4282-9878-94B74D29F097}">
      <dgm:prSet/>
      <dgm:spPr/>
      <dgm:t>
        <a:bodyPr/>
        <a:lstStyle/>
        <a:p>
          <a:endParaRPr lang="es-MX"/>
        </a:p>
      </dgm:t>
    </dgm:pt>
    <dgm:pt modelId="{AB4B99B6-F384-4156-B7C3-F2238CFD9244}">
      <dgm:prSet phldrT="[Texto]"/>
      <dgm:spPr>
        <a:solidFill>
          <a:srgbClr val="00B0F0"/>
        </a:solidFill>
      </dgm:spPr>
      <dgm:t>
        <a:bodyPr/>
        <a:lstStyle/>
        <a:p>
          <a:r>
            <a:rPr lang="es-MX" dirty="0" smtClean="0"/>
            <a:t>Tomemos decisiones con responsabilidad. Un colectivo escolar que se reconoce con la capacidad para identificar, revisar, generar acuerdos y realizar acciones para atender las necesidades y prioridades educativas de sus estudiantes.</a:t>
          </a:r>
          <a:endParaRPr lang="es-MX" dirty="0"/>
        </a:p>
      </dgm:t>
    </dgm:pt>
    <dgm:pt modelId="{F9E84239-14FA-4251-BB39-0FE6C35A89A4}" type="parTrans" cxnId="{5A017A88-6BF4-4FB9-AF98-0CFE21E55C05}">
      <dgm:prSet/>
      <dgm:spPr/>
      <dgm:t>
        <a:bodyPr/>
        <a:lstStyle/>
        <a:p>
          <a:endParaRPr lang="es-MX"/>
        </a:p>
      </dgm:t>
    </dgm:pt>
    <dgm:pt modelId="{36A5704F-8B59-40DC-A80B-9DF19237831A}" type="sibTrans" cxnId="{5A017A88-6BF4-4FB9-AF98-0CFE21E55C05}">
      <dgm:prSet/>
      <dgm:spPr/>
      <dgm:t>
        <a:bodyPr/>
        <a:lstStyle/>
        <a:p>
          <a:endParaRPr lang="es-MX"/>
        </a:p>
      </dgm:t>
    </dgm:pt>
    <dgm:pt modelId="{AB2DA22E-ACDD-4442-95B8-FEE62DA0753C}">
      <dgm:prSet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s-MX" dirty="0" smtClean="0"/>
            <a:t>Tomar decisiones corresponsables a partir de un criterio fundamental: asegurar el aprendizaje de todos sus alumnos.</a:t>
          </a:r>
          <a:endParaRPr lang="es-MX" dirty="0"/>
        </a:p>
      </dgm:t>
    </dgm:pt>
    <dgm:pt modelId="{505B00DF-07D0-4D93-8900-ECCDB40E9591}" type="parTrans" cxnId="{CF831F1D-163C-4DF9-8B50-6B7685F130FB}">
      <dgm:prSet/>
      <dgm:spPr/>
      <dgm:t>
        <a:bodyPr/>
        <a:lstStyle/>
        <a:p>
          <a:endParaRPr lang="es-MX"/>
        </a:p>
      </dgm:t>
    </dgm:pt>
    <dgm:pt modelId="{B8C7C909-6E0D-45FE-BBE3-5E120FCF6CD1}" type="sibTrans" cxnId="{CF831F1D-163C-4DF9-8B50-6B7685F130FB}">
      <dgm:prSet/>
      <dgm:spPr/>
      <dgm:t>
        <a:bodyPr/>
        <a:lstStyle/>
        <a:p>
          <a:endParaRPr lang="es-MX"/>
        </a:p>
      </dgm:t>
    </dgm:pt>
    <dgm:pt modelId="{5F75BA4A-78BD-41AC-A069-0E3061CE7BFF}">
      <dgm:prSet/>
      <dgm:spPr>
        <a:solidFill>
          <a:srgbClr val="00B050"/>
        </a:solidFill>
      </dgm:spPr>
      <dgm:t>
        <a:bodyPr/>
        <a:lstStyle/>
        <a:p>
          <a:r>
            <a:rPr lang="es-MX" dirty="0" smtClean="0"/>
            <a:t>Esta condición de autonomía escolar implica un importante respaldo institucional.</a:t>
          </a:r>
          <a:endParaRPr lang="es-MX" dirty="0"/>
        </a:p>
      </dgm:t>
    </dgm:pt>
    <dgm:pt modelId="{D98F8C85-7AC8-4BC7-A38C-B62EACCCC3C0}" type="parTrans" cxnId="{E1160AAB-787F-4A4B-9E88-44BC9F6126F9}">
      <dgm:prSet/>
      <dgm:spPr/>
      <dgm:t>
        <a:bodyPr/>
        <a:lstStyle/>
        <a:p>
          <a:endParaRPr lang="es-MX"/>
        </a:p>
      </dgm:t>
    </dgm:pt>
    <dgm:pt modelId="{A877EDD6-AE3E-435A-BF9E-9657DF5C8DFF}" type="sibTrans" cxnId="{E1160AAB-787F-4A4B-9E88-44BC9F6126F9}">
      <dgm:prSet/>
      <dgm:spPr/>
      <dgm:t>
        <a:bodyPr/>
        <a:lstStyle/>
        <a:p>
          <a:endParaRPr lang="es-MX"/>
        </a:p>
      </dgm:t>
    </dgm:pt>
    <dgm:pt modelId="{47EEABF1-97D1-43D6-9927-4DA8F7658709}" type="pres">
      <dgm:prSet presAssocID="{53AEED46-5107-4629-A3FF-2DCEBE957CB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C0B4097A-9754-44A9-BCD4-A5BC43D30A2F}" type="pres">
      <dgm:prSet presAssocID="{2CFF7F4B-646B-4A99-8559-010EA924CA6E}" presName="root1" presStyleCnt="0"/>
      <dgm:spPr/>
    </dgm:pt>
    <dgm:pt modelId="{5719320F-D420-4DE7-8C12-AFC92E1E8D44}" type="pres">
      <dgm:prSet presAssocID="{2CFF7F4B-646B-4A99-8559-010EA924CA6E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2925A57-268D-47E1-B7ED-5C57C0B5D489}" type="pres">
      <dgm:prSet presAssocID="{2CFF7F4B-646B-4A99-8559-010EA924CA6E}" presName="level2hierChild" presStyleCnt="0"/>
      <dgm:spPr/>
    </dgm:pt>
    <dgm:pt modelId="{7A4A791E-6C1C-4411-BC67-D3426EAB0F43}" type="pres">
      <dgm:prSet presAssocID="{F9E84239-14FA-4251-BB39-0FE6C35A89A4}" presName="conn2-1" presStyleLbl="parChTrans1D2" presStyleIdx="0" presStyleCnt="3"/>
      <dgm:spPr/>
      <dgm:t>
        <a:bodyPr/>
        <a:lstStyle/>
        <a:p>
          <a:endParaRPr lang="es-MX"/>
        </a:p>
      </dgm:t>
    </dgm:pt>
    <dgm:pt modelId="{B39B4E3B-4994-4EAB-9EEC-8BF47040AB3F}" type="pres">
      <dgm:prSet presAssocID="{F9E84239-14FA-4251-BB39-0FE6C35A89A4}" presName="connTx" presStyleLbl="parChTrans1D2" presStyleIdx="0" presStyleCnt="3"/>
      <dgm:spPr/>
      <dgm:t>
        <a:bodyPr/>
        <a:lstStyle/>
        <a:p>
          <a:endParaRPr lang="es-MX"/>
        </a:p>
      </dgm:t>
    </dgm:pt>
    <dgm:pt modelId="{E7910D64-A0B2-4EB4-A767-0DBF96214E70}" type="pres">
      <dgm:prSet presAssocID="{AB4B99B6-F384-4156-B7C3-F2238CFD9244}" presName="root2" presStyleCnt="0"/>
      <dgm:spPr/>
    </dgm:pt>
    <dgm:pt modelId="{28006BB1-5F85-4469-BCCE-C0312300FAEF}" type="pres">
      <dgm:prSet presAssocID="{AB4B99B6-F384-4156-B7C3-F2238CFD9244}" presName="LevelTwoTextNode" presStyleLbl="node2" presStyleIdx="0" presStyleCnt="3" custScaleX="16469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B1268BA3-A3A6-4811-8931-1EF0A774A534}" type="pres">
      <dgm:prSet presAssocID="{AB4B99B6-F384-4156-B7C3-F2238CFD9244}" presName="level3hierChild" presStyleCnt="0"/>
      <dgm:spPr/>
    </dgm:pt>
    <dgm:pt modelId="{958BA834-C122-4987-A0F2-2E74C7C8690E}" type="pres">
      <dgm:prSet presAssocID="{505B00DF-07D0-4D93-8900-ECCDB40E9591}" presName="conn2-1" presStyleLbl="parChTrans1D2" presStyleIdx="1" presStyleCnt="3"/>
      <dgm:spPr/>
      <dgm:t>
        <a:bodyPr/>
        <a:lstStyle/>
        <a:p>
          <a:endParaRPr lang="es-MX"/>
        </a:p>
      </dgm:t>
    </dgm:pt>
    <dgm:pt modelId="{144F2FF7-2C0B-4634-A9A4-BDBFBE7612E2}" type="pres">
      <dgm:prSet presAssocID="{505B00DF-07D0-4D93-8900-ECCDB40E9591}" presName="connTx" presStyleLbl="parChTrans1D2" presStyleIdx="1" presStyleCnt="3"/>
      <dgm:spPr/>
      <dgm:t>
        <a:bodyPr/>
        <a:lstStyle/>
        <a:p>
          <a:endParaRPr lang="es-MX"/>
        </a:p>
      </dgm:t>
    </dgm:pt>
    <dgm:pt modelId="{84307569-7407-4788-977F-0AB8A7669353}" type="pres">
      <dgm:prSet presAssocID="{AB2DA22E-ACDD-4442-95B8-FEE62DA0753C}" presName="root2" presStyleCnt="0"/>
      <dgm:spPr/>
    </dgm:pt>
    <dgm:pt modelId="{974FD552-C00D-4C39-A00A-18A7F39552C9}" type="pres">
      <dgm:prSet presAssocID="{AB2DA22E-ACDD-4442-95B8-FEE62DA0753C}" presName="LevelTwoTextNode" presStyleLbl="node2" presStyleIdx="1" presStyleCnt="3" custScaleX="164005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856ED64-B018-4094-B72E-F2D76861D7D1}" type="pres">
      <dgm:prSet presAssocID="{AB2DA22E-ACDD-4442-95B8-FEE62DA0753C}" presName="level3hierChild" presStyleCnt="0"/>
      <dgm:spPr/>
    </dgm:pt>
    <dgm:pt modelId="{4634DDF7-2F04-4A7F-8B69-202A0597EF6E}" type="pres">
      <dgm:prSet presAssocID="{D98F8C85-7AC8-4BC7-A38C-B62EACCCC3C0}" presName="conn2-1" presStyleLbl="parChTrans1D2" presStyleIdx="2" presStyleCnt="3"/>
      <dgm:spPr/>
      <dgm:t>
        <a:bodyPr/>
        <a:lstStyle/>
        <a:p>
          <a:endParaRPr lang="es-MX"/>
        </a:p>
      </dgm:t>
    </dgm:pt>
    <dgm:pt modelId="{FF5FD29B-0E0F-43DA-A784-13002049CE3A}" type="pres">
      <dgm:prSet presAssocID="{D98F8C85-7AC8-4BC7-A38C-B62EACCCC3C0}" presName="connTx" presStyleLbl="parChTrans1D2" presStyleIdx="2" presStyleCnt="3"/>
      <dgm:spPr/>
      <dgm:t>
        <a:bodyPr/>
        <a:lstStyle/>
        <a:p>
          <a:endParaRPr lang="es-MX"/>
        </a:p>
      </dgm:t>
    </dgm:pt>
    <dgm:pt modelId="{2381D7E8-C9FE-485F-9750-668ED76ECD7D}" type="pres">
      <dgm:prSet presAssocID="{5F75BA4A-78BD-41AC-A069-0E3061CE7BFF}" presName="root2" presStyleCnt="0"/>
      <dgm:spPr/>
    </dgm:pt>
    <dgm:pt modelId="{B0E3401A-EFEF-4A51-A667-5300C9AEF33F}" type="pres">
      <dgm:prSet presAssocID="{5F75BA4A-78BD-41AC-A069-0E3061CE7BFF}" presName="LevelTwoTextNode" presStyleLbl="node2" presStyleIdx="2" presStyleCnt="3" custScaleX="16472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A59AA88-A53F-4E6B-A88D-B2048AFA1472}" type="pres">
      <dgm:prSet presAssocID="{5F75BA4A-78BD-41AC-A069-0E3061CE7BFF}" presName="level3hierChild" presStyleCnt="0"/>
      <dgm:spPr/>
    </dgm:pt>
  </dgm:ptLst>
  <dgm:cxnLst>
    <dgm:cxn modelId="{4FCFC7D8-D76E-47F6-8424-D1AD16C1F9A7}" type="presOf" srcId="{AB2DA22E-ACDD-4442-95B8-FEE62DA0753C}" destId="{974FD552-C00D-4C39-A00A-18A7F39552C9}" srcOrd="0" destOrd="0" presId="urn:microsoft.com/office/officeart/2005/8/layout/hierarchy2"/>
    <dgm:cxn modelId="{012757A0-75D4-49B9-88AF-9F146F8F625E}" type="presOf" srcId="{5F75BA4A-78BD-41AC-A069-0E3061CE7BFF}" destId="{B0E3401A-EFEF-4A51-A667-5300C9AEF33F}" srcOrd="0" destOrd="0" presId="urn:microsoft.com/office/officeart/2005/8/layout/hierarchy2"/>
    <dgm:cxn modelId="{22703AB7-D380-4749-B693-46701740F47F}" type="presOf" srcId="{D98F8C85-7AC8-4BC7-A38C-B62EACCCC3C0}" destId="{FF5FD29B-0E0F-43DA-A784-13002049CE3A}" srcOrd="1" destOrd="0" presId="urn:microsoft.com/office/officeart/2005/8/layout/hierarchy2"/>
    <dgm:cxn modelId="{16E1F237-3EF9-40E5-89DA-527C51B3CAFE}" type="presOf" srcId="{2CFF7F4B-646B-4A99-8559-010EA924CA6E}" destId="{5719320F-D420-4DE7-8C12-AFC92E1E8D44}" srcOrd="0" destOrd="0" presId="urn:microsoft.com/office/officeart/2005/8/layout/hierarchy2"/>
    <dgm:cxn modelId="{CF831F1D-163C-4DF9-8B50-6B7685F130FB}" srcId="{2CFF7F4B-646B-4A99-8559-010EA924CA6E}" destId="{AB2DA22E-ACDD-4442-95B8-FEE62DA0753C}" srcOrd="1" destOrd="0" parTransId="{505B00DF-07D0-4D93-8900-ECCDB40E9591}" sibTransId="{B8C7C909-6E0D-45FE-BBE3-5E120FCF6CD1}"/>
    <dgm:cxn modelId="{2D03609C-D36F-481F-9504-3C095D1D5E5A}" type="presOf" srcId="{F9E84239-14FA-4251-BB39-0FE6C35A89A4}" destId="{7A4A791E-6C1C-4411-BC67-D3426EAB0F43}" srcOrd="0" destOrd="0" presId="urn:microsoft.com/office/officeart/2005/8/layout/hierarchy2"/>
    <dgm:cxn modelId="{E1160AAB-787F-4A4B-9E88-44BC9F6126F9}" srcId="{2CFF7F4B-646B-4A99-8559-010EA924CA6E}" destId="{5F75BA4A-78BD-41AC-A069-0E3061CE7BFF}" srcOrd="2" destOrd="0" parTransId="{D98F8C85-7AC8-4BC7-A38C-B62EACCCC3C0}" sibTransId="{A877EDD6-AE3E-435A-BF9E-9657DF5C8DFF}"/>
    <dgm:cxn modelId="{2FAB6BF9-7370-47F3-B2D5-98EEEDF0EF0B}" type="presOf" srcId="{53AEED46-5107-4629-A3FF-2DCEBE957CBA}" destId="{47EEABF1-97D1-43D6-9927-4DA8F7658709}" srcOrd="0" destOrd="0" presId="urn:microsoft.com/office/officeart/2005/8/layout/hierarchy2"/>
    <dgm:cxn modelId="{79EC9D5B-E3CF-4024-AAB0-C5A43F59C902}" type="presOf" srcId="{F9E84239-14FA-4251-BB39-0FE6C35A89A4}" destId="{B39B4E3B-4994-4EAB-9EEC-8BF47040AB3F}" srcOrd="1" destOrd="0" presId="urn:microsoft.com/office/officeart/2005/8/layout/hierarchy2"/>
    <dgm:cxn modelId="{5A017A88-6BF4-4FB9-AF98-0CFE21E55C05}" srcId="{2CFF7F4B-646B-4A99-8559-010EA924CA6E}" destId="{AB4B99B6-F384-4156-B7C3-F2238CFD9244}" srcOrd="0" destOrd="0" parTransId="{F9E84239-14FA-4251-BB39-0FE6C35A89A4}" sibTransId="{36A5704F-8B59-40DC-A80B-9DF19237831A}"/>
    <dgm:cxn modelId="{4E7D55CE-F4D9-4F4B-94B1-872386D784FF}" type="presOf" srcId="{AB4B99B6-F384-4156-B7C3-F2238CFD9244}" destId="{28006BB1-5F85-4469-BCCE-C0312300FAEF}" srcOrd="0" destOrd="0" presId="urn:microsoft.com/office/officeart/2005/8/layout/hierarchy2"/>
    <dgm:cxn modelId="{834D60AF-BAEC-4A96-82C9-FE87473149E9}" type="presOf" srcId="{505B00DF-07D0-4D93-8900-ECCDB40E9591}" destId="{144F2FF7-2C0B-4634-A9A4-BDBFBE7612E2}" srcOrd="1" destOrd="0" presId="urn:microsoft.com/office/officeart/2005/8/layout/hierarchy2"/>
    <dgm:cxn modelId="{B29F498B-BF54-419B-9993-321534EDD62D}" type="presOf" srcId="{D98F8C85-7AC8-4BC7-A38C-B62EACCCC3C0}" destId="{4634DDF7-2F04-4A7F-8B69-202A0597EF6E}" srcOrd="0" destOrd="0" presId="urn:microsoft.com/office/officeart/2005/8/layout/hierarchy2"/>
    <dgm:cxn modelId="{8FA84A21-9C1A-4282-9878-94B74D29F097}" srcId="{53AEED46-5107-4629-A3FF-2DCEBE957CBA}" destId="{2CFF7F4B-646B-4A99-8559-010EA924CA6E}" srcOrd="0" destOrd="0" parTransId="{79F23E30-A40A-4F69-A50E-05632FB2FB05}" sibTransId="{8085D1F2-B10B-46C9-8005-73618C056B08}"/>
    <dgm:cxn modelId="{283ADDD2-FDEA-490C-AF66-E007E9445E4B}" type="presOf" srcId="{505B00DF-07D0-4D93-8900-ECCDB40E9591}" destId="{958BA834-C122-4987-A0F2-2E74C7C8690E}" srcOrd="0" destOrd="0" presId="urn:microsoft.com/office/officeart/2005/8/layout/hierarchy2"/>
    <dgm:cxn modelId="{4E278775-7B55-4A06-B502-36166C6E8B68}" type="presParOf" srcId="{47EEABF1-97D1-43D6-9927-4DA8F7658709}" destId="{C0B4097A-9754-44A9-BCD4-A5BC43D30A2F}" srcOrd="0" destOrd="0" presId="urn:microsoft.com/office/officeart/2005/8/layout/hierarchy2"/>
    <dgm:cxn modelId="{C2F234FE-78D5-467A-B8D2-1915B03177AB}" type="presParOf" srcId="{C0B4097A-9754-44A9-BCD4-A5BC43D30A2F}" destId="{5719320F-D420-4DE7-8C12-AFC92E1E8D44}" srcOrd="0" destOrd="0" presId="urn:microsoft.com/office/officeart/2005/8/layout/hierarchy2"/>
    <dgm:cxn modelId="{BBC2A407-7B40-4E4A-AE2F-B8DC3A39EA62}" type="presParOf" srcId="{C0B4097A-9754-44A9-BCD4-A5BC43D30A2F}" destId="{32925A57-268D-47E1-B7ED-5C57C0B5D489}" srcOrd="1" destOrd="0" presId="urn:microsoft.com/office/officeart/2005/8/layout/hierarchy2"/>
    <dgm:cxn modelId="{7C487BB1-BBCC-4BD2-A959-70874C223D2D}" type="presParOf" srcId="{32925A57-268D-47E1-B7ED-5C57C0B5D489}" destId="{7A4A791E-6C1C-4411-BC67-D3426EAB0F43}" srcOrd="0" destOrd="0" presId="urn:microsoft.com/office/officeart/2005/8/layout/hierarchy2"/>
    <dgm:cxn modelId="{A7CC35A9-3EB8-4ECA-8261-C21CC4BD59FF}" type="presParOf" srcId="{7A4A791E-6C1C-4411-BC67-D3426EAB0F43}" destId="{B39B4E3B-4994-4EAB-9EEC-8BF47040AB3F}" srcOrd="0" destOrd="0" presId="urn:microsoft.com/office/officeart/2005/8/layout/hierarchy2"/>
    <dgm:cxn modelId="{9638B48B-D583-4B99-9554-C2FAC8876E28}" type="presParOf" srcId="{32925A57-268D-47E1-B7ED-5C57C0B5D489}" destId="{E7910D64-A0B2-4EB4-A767-0DBF96214E70}" srcOrd="1" destOrd="0" presId="urn:microsoft.com/office/officeart/2005/8/layout/hierarchy2"/>
    <dgm:cxn modelId="{8F7A3060-94A0-4932-B580-444D821E8958}" type="presParOf" srcId="{E7910D64-A0B2-4EB4-A767-0DBF96214E70}" destId="{28006BB1-5F85-4469-BCCE-C0312300FAEF}" srcOrd="0" destOrd="0" presId="urn:microsoft.com/office/officeart/2005/8/layout/hierarchy2"/>
    <dgm:cxn modelId="{82437E59-A065-49FD-A2DC-48A0BBFB8333}" type="presParOf" srcId="{E7910D64-A0B2-4EB4-A767-0DBF96214E70}" destId="{B1268BA3-A3A6-4811-8931-1EF0A774A534}" srcOrd="1" destOrd="0" presId="urn:microsoft.com/office/officeart/2005/8/layout/hierarchy2"/>
    <dgm:cxn modelId="{7162D71E-0C8A-48C0-BE75-D997C868DA27}" type="presParOf" srcId="{32925A57-268D-47E1-B7ED-5C57C0B5D489}" destId="{958BA834-C122-4987-A0F2-2E74C7C8690E}" srcOrd="2" destOrd="0" presId="urn:microsoft.com/office/officeart/2005/8/layout/hierarchy2"/>
    <dgm:cxn modelId="{AB5CEBE4-7F50-454E-8736-0D5ECED5BF52}" type="presParOf" srcId="{958BA834-C122-4987-A0F2-2E74C7C8690E}" destId="{144F2FF7-2C0B-4634-A9A4-BDBFBE7612E2}" srcOrd="0" destOrd="0" presId="urn:microsoft.com/office/officeart/2005/8/layout/hierarchy2"/>
    <dgm:cxn modelId="{BCE86FA3-FC32-4703-B5D3-180882F3BF0C}" type="presParOf" srcId="{32925A57-268D-47E1-B7ED-5C57C0B5D489}" destId="{84307569-7407-4788-977F-0AB8A7669353}" srcOrd="3" destOrd="0" presId="urn:microsoft.com/office/officeart/2005/8/layout/hierarchy2"/>
    <dgm:cxn modelId="{96475E03-2DF8-4706-9ADC-8D27EF426D88}" type="presParOf" srcId="{84307569-7407-4788-977F-0AB8A7669353}" destId="{974FD552-C00D-4C39-A00A-18A7F39552C9}" srcOrd="0" destOrd="0" presId="urn:microsoft.com/office/officeart/2005/8/layout/hierarchy2"/>
    <dgm:cxn modelId="{833A9009-6425-4517-8632-7F082162454B}" type="presParOf" srcId="{84307569-7407-4788-977F-0AB8A7669353}" destId="{5856ED64-B018-4094-B72E-F2D76861D7D1}" srcOrd="1" destOrd="0" presId="urn:microsoft.com/office/officeart/2005/8/layout/hierarchy2"/>
    <dgm:cxn modelId="{DA96AA08-9E5C-4DE8-BCE8-82804C3DB309}" type="presParOf" srcId="{32925A57-268D-47E1-B7ED-5C57C0B5D489}" destId="{4634DDF7-2F04-4A7F-8B69-202A0597EF6E}" srcOrd="4" destOrd="0" presId="urn:microsoft.com/office/officeart/2005/8/layout/hierarchy2"/>
    <dgm:cxn modelId="{1C3DAC2C-A368-4C13-9687-07A5AFE775CC}" type="presParOf" srcId="{4634DDF7-2F04-4A7F-8B69-202A0597EF6E}" destId="{FF5FD29B-0E0F-43DA-A784-13002049CE3A}" srcOrd="0" destOrd="0" presId="urn:microsoft.com/office/officeart/2005/8/layout/hierarchy2"/>
    <dgm:cxn modelId="{005CF6F8-AB3D-4552-B4AE-551D6A3D2362}" type="presParOf" srcId="{32925A57-268D-47E1-B7ED-5C57C0B5D489}" destId="{2381D7E8-C9FE-485F-9750-668ED76ECD7D}" srcOrd="5" destOrd="0" presId="urn:microsoft.com/office/officeart/2005/8/layout/hierarchy2"/>
    <dgm:cxn modelId="{E3207515-2CB9-482C-9B81-71F2637EE030}" type="presParOf" srcId="{2381D7E8-C9FE-485F-9750-668ED76ECD7D}" destId="{B0E3401A-EFEF-4A51-A667-5300C9AEF33F}" srcOrd="0" destOrd="0" presId="urn:microsoft.com/office/officeart/2005/8/layout/hierarchy2"/>
    <dgm:cxn modelId="{EE3D3118-87E7-4351-BDBE-93D785E2F034}" type="presParOf" srcId="{2381D7E8-C9FE-485F-9750-668ED76ECD7D}" destId="{6A59AA88-A53F-4E6B-A88D-B2048AFA147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2862FB-E436-4D4F-8606-023E11756371}" type="doc">
      <dgm:prSet loTypeId="urn:microsoft.com/office/officeart/2008/layout/HorizontalMultiLevelHierarchy" loCatId="hierarchy" qsTypeId="urn:microsoft.com/office/officeart/2005/8/quickstyle/3d3" qsCatId="3D" csTypeId="urn:microsoft.com/office/officeart/2005/8/colors/accent0_1" csCatId="mainScheme" phldr="1"/>
      <dgm:spPr/>
      <dgm:t>
        <a:bodyPr/>
        <a:lstStyle/>
        <a:p>
          <a:endParaRPr lang="es-MX"/>
        </a:p>
      </dgm:t>
    </dgm:pt>
    <dgm:pt modelId="{47B54955-2629-47A4-8F31-8D3AFD5351BB}">
      <dgm:prSet phldrT="[Texto]"/>
      <dgm:spPr>
        <a:solidFill>
          <a:srgbClr val="FFFF00"/>
        </a:solidFill>
      </dgm:spPr>
      <dgm:t>
        <a:bodyPr/>
        <a:lstStyle/>
        <a:p>
          <a:r>
            <a:rPr lang="es-MX" b="1" dirty="0" smtClean="0"/>
            <a:t>AUTONOMIA RESPONSABLE</a:t>
          </a:r>
          <a:endParaRPr lang="es-MX" b="1" dirty="0"/>
        </a:p>
      </dgm:t>
    </dgm:pt>
    <dgm:pt modelId="{DA0B6F90-BACA-4162-891A-4B41E32CB42D}" type="parTrans" cxnId="{9955F60A-3D3C-4D8F-A533-574D7545316C}">
      <dgm:prSet/>
      <dgm:spPr/>
      <dgm:t>
        <a:bodyPr/>
        <a:lstStyle/>
        <a:p>
          <a:endParaRPr lang="es-MX"/>
        </a:p>
      </dgm:t>
    </dgm:pt>
    <dgm:pt modelId="{B2D1D91B-E382-40A1-8932-D5C7EC3631E8}" type="sibTrans" cxnId="{9955F60A-3D3C-4D8F-A533-574D7545316C}">
      <dgm:prSet/>
      <dgm:spPr/>
      <dgm:t>
        <a:bodyPr/>
        <a:lstStyle/>
        <a:p>
          <a:endParaRPr lang="es-MX"/>
        </a:p>
      </dgm:t>
    </dgm:pt>
    <dgm:pt modelId="{138F9940-D55D-4B32-A64D-5470CA5A56C1}">
      <dgm:prSet phldrT="[Texto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MX" sz="2400" dirty="0" smtClean="0"/>
            <a:t>Asumamos nuestra responsabilidad</a:t>
          </a:r>
          <a:endParaRPr lang="es-MX" sz="2400" dirty="0"/>
        </a:p>
      </dgm:t>
    </dgm:pt>
    <dgm:pt modelId="{62E66B8F-0909-4A48-87A2-5BDF23B65DEC}" type="parTrans" cxnId="{9BE0635C-542A-4AC2-A5D9-622BCCC6D0A3}">
      <dgm:prSet/>
      <dgm:spPr/>
      <dgm:t>
        <a:bodyPr/>
        <a:lstStyle/>
        <a:p>
          <a:endParaRPr lang="es-MX"/>
        </a:p>
      </dgm:t>
    </dgm:pt>
    <dgm:pt modelId="{BE907B7E-BDA9-4BD6-A656-B932867C4303}" type="sibTrans" cxnId="{9BE0635C-542A-4AC2-A5D9-622BCCC6D0A3}">
      <dgm:prSet/>
      <dgm:spPr/>
      <dgm:t>
        <a:bodyPr/>
        <a:lstStyle/>
        <a:p>
          <a:endParaRPr lang="es-MX"/>
        </a:p>
      </dgm:t>
    </dgm:pt>
    <dgm:pt modelId="{662611F9-441D-4EAE-ADE8-60147F20983A}">
      <dgm:prSet phldrT="[Texto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s-MX" sz="1800" dirty="0" smtClean="0"/>
            <a:t>El ejercicio de la autonomía se relaciona de manera directa con el desempeño de la comunidad escolar en favor del logro de los propósitos educativos de la educación básica</a:t>
          </a:r>
          <a:endParaRPr lang="es-MX" sz="1800" dirty="0"/>
        </a:p>
      </dgm:t>
    </dgm:pt>
    <dgm:pt modelId="{9D2EE63C-0C8F-41F1-86AD-04903CC69EEF}" type="parTrans" cxnId="{48086CC9-8C1C-404A-A77D-5DE0D6658D8D}">
      <dgm:prSet/>
      <dgm:spPr/>
      <dgm:t>
        <a:bodyPr/>
        <a:lstStyle/>
        <a:p>
          <a:endParaRPr lang="es-MX"/>
        </a:p>
      </dgm:t>
    </dgm:pt>
    <dgm:pt modelId="{7B115EF8-A5A4-4AC8-8DE1-09FFF6E70C30}" type="sibTrans" cxnId="{48086CC9-8C1C-404A-A77D-5DE0D6658D8D}">
      <dgm:prSet/>
      <dgm:spPr/>
      <dgm:t>
        <a:bodyPr/>
        <a:lstStyle/>
        <a:p>
          <a:endParaRPr lang="es-MX"/>
        </a:p>
      </dgm:t>
    </dgm:pt>
    <dgm:pt modelId="{9BBAD8A9-D59B-435D-A5C4-5017E4AAE4F2}">
      <dgm:prSet phldrT="[Texto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s-MX" sz="2000" dirty="0" smtClean="0"/>
            <a:t>Conlleva la disposición y el compromiso de todos los involucrados para asumir en corresponsabilidad la revisión de lo que se hace en lo individual y en lo colectivo.</a:t>
          </a:r>
          <a:endParaRPr lang="es-MX" sz="2000" dirty="0"/>
        </a:p>
      </dgm:t>
    </dgm:pt>
    <dgm:pt modelId="{43424925-CB27-444B-A704-4B39E3FDD0D5}" type="parTrans" cxnId="{F702B730-789C-441A-911E-17F2AA20BAC4}">
      <dgm:prSet/>
      <dgm:spPr/>
      <dgm:t>
        <a:bodyPr/>
        <a:lstStyle/>
        <a:p>
          <a:endParaRPr lang="es-MX"/>
        </a:p>
      </dgm:t>
    </dgm:pt>
    <dgm:pt modelId="{F63B0947-277C-413D-AE1F-B67859993F33}" type="sibTrans" cxnId="{F702B730-789C-441A-911E-17F2AA20BAC4}">
      <dgm:prSet/>
      <dgm:spPr/>
      <dgm:t>
        <a:bodyPr/>
        <a:lstStyle/>
        <a:p>
          <a:endParaRPr lang="es-MX"/>
        </a:p>
      </dgm:t>
    </dgm:pt>
    <dgm:pt modelId="{C5054754-C353-4F32-A125-57346009950F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MX" dirty="0" smtClean="0"/>
            <a:t>Su impacto en el logro de los aprendizajes de todos los estudiantes.</a:t>
          </a:r>
          <a:endParaRPr lang="es-MX" dirty="0"/>
        </a:p>
      </dgm:t>
    </dgm:pt>
    <dgm:pt modelId="{D0BD8710-E2B3-4AF1-BD36-C9D6371BBFDC}" type="parTrans" cxnId="{5F0539F6-7CCF-44EB-9724-9F7770303DB7}">
      <dgm:prSet/>
      <dgm:spPr/>
      <dgm:t>
        <a:bodyPr/>
        <a:lstStyle/>
        <a:p>
          <a:endParaRPr lang="es-MX"/>
        </a:p>
      </dgm:t>
    </dgm:pt>
    <dgm:pt modelId="{FEE39D55-0310-4CF4-802C-F8F462F6D9D6}" type="sibTrans" cxnId="{5F0539F6-7CCF-44EB-9724-9F7770303DB7}">
      <dgm:prSet/>
      <dgm:spPr/>
      <dgm:t>
        <a:bodyPr/>
        <a:lstStyle/>
        <a:p>
          <a:endParaRPr lang="es-MX"/>
        </a:p>
      </dgm:t>
    </dgm:pt>
    <dgm:pt modelId="{F53C13D9-9AAD-43ED-A846-41417831A1E5}" type="pres">
      <dgm:prSet presAssocID="{492862FB-E436-4D4F-8606-023E1175637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55A3FFA-5187-49C3-8735-26E0FB27AA90}" type="pres">
      <dgm:prSet presAssocID="{47B54955-2629-47A4-8F31-8D3AFD5351BB}" presName="root1" presStyleCnt="0"/>
      <dgm:spPr/>
    </dgm:pt>
    <dgm:pt modelId="{01CDD236-A7DC-4F53-ADDE-2736D5182C54}" type="pres">
      <dgm:prSet presAssocID="{47B54955-2629-47A4-8F31-8D3AFD5351BB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65E536EB-6F14-4790-8717-B312ACB29A8F}" type="pres">
      <dgm:prSet presAssocID="{47B54955-2629-47A4-8F31-8D3AFD5351BB}" presName="level2hierChild" presStyleCnt="0"/>
      <dgm:spPr/>
    </dgm:pt>
    <dgm:pt modelId="{C14AC61C-CCE5-4520-AC13-071C1D2067DA}" type="pres">
      <dgm:prSet presAssocID="{62E66B8F-0909-4A48-87A2-5BDF23B65DEC}" presName="conn2-1" presStyleLbl="parChTrans1D2" presStyleIdx="0" presStyleCnt="4"/>
      <dgm:spPr/>
    </dgm:pt>
    <dgm:pt modelId="{C001DCC9-01A0-4293-98CD-9319EE087086}" type="pres">
      <dgm:prSet presAssocID="{62E66B8F-0909-4A48-87A2-5BDF23B65DEC}" presName="connTx" presStyleLbl="parChTrans1D2" presStyleIdx="0" presStyleCnt="4"/>
      <dgm:spPr/>
    </dgm:pt>
    <dgm:pt modelId="{38CD4F12-E08E-4354-BE47-F7E9E57B927A}" type="pres">
      <dgm:prSet presAssocID="{138F9940-D55D-4B32-A64D-5470CA5A56C1}" presName="root2" presStyleCnt="0"/>
      <dgm:spPr/>
    </dgm:pt>
    <dgm:pt modelId="{97B493AD-8050-4707-9EE1-CBCB1077096A}" type="pres">
      <dgm:prSet presAssocID="{138F9940-D55D-4B32-A64D-5470CA5A56C1}" presName="LevelTwoTextNode" presStyleLbl="node2" presStyleIdx="0" presStyleCnt="4" custScaleX="20914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232AA02-8D1C-4EC5-BA89-6C20C58B2E4E}" type="pres">
      <dgm:prSet presAssocID="{138F9940-D55D-4B32-A64D-5470CA5A56C1}" presName="level3hierChild" presStyleCnt="0"/>
      <dgm:spPr/>
    </dgm:pt>
    <dgm:pt modelId="{DB83B8F0-FEC8-487F-8B29-A9FD9CCAB65D}" type="pres">
      <dgm:prSet presAssocID="{9D2EE63C-0C8F-41F1-86AD-04903CC69EEF}" presName="conn2-1" presStyleLbl="parChTrans1D2" presStyleIdx="1" presStyleCnt="4"/>
      <dgm:spPr/>
    </dgm:pt>
    <dgm:pt modelId="{E9B99F22-9AC1-499B-88CA-A2E0FD817622}" type="pres">
      <dgm:prSet presAssocID="{9D2EE63C-0C8F-41F1-86AD-04903CC69EEF}" presName="connTx" presStyleLbl="parChTrans1D2" presStyleIdx="1" presStyleCnt="4"/>
      <dgm:spPr/>
    </dgm:pt>
    <dgm:pt modelId="{9A1F87D7-B267-4C57-BA2F-475E27644F13}" type="pres">
      <dgm:prSet presAssocID="{662611F9-441D-4EAE-ADE8-60147F20983A}" presName="root2" presStyleCnt="0"/>
      <dgm:spPr/>
    </dgm:pt>
    <dgm:pt modelId="{1305944B-ADC9-442C-B441-309F6C2D119E}" type="pres">
      <dgm:prSet presAssocID="{662611F9-441D-4EAE-ADE8-60147F20983A}" presName="LevelTwoTextNode" presStyleLbl="node2" presStyleIdx="1" presStyleCnt="4" custScaleX="211197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5AA3B4E-5676-4BAA-9AA0-47FE1F4646C9}" type="pres">
      <dgm:prSet presAssocID="{662611F9-441D-4EAE-ADE8-60147F20983A}" presName="level3hierChild" presStyleCnt="0"/>
      <dgm:spPr/>
    </dgm:pt>
    <dgm:pt modelId="{871428F1-8C97-4BBD-BF49-7B469B0640FD}" type="pres">
      <dgm:prSet presAssocID="{43424925-CB27-444B-A704-4B39E3FDD0D5}" presName="conn2-1" presStyleLbl="parChTrans1D2" presStyleIdx="2" presStyleCnt="4"/>
      <dgm:spPr/>
    </dgm:pt>
    <dgm:pt modelId="{FFC0EF3A-6DE1-47F8-8CE9-89D852464F2E}" type="pres">
      <dgm:prSet presAssocID="{43424925-CB27-444B-A704-4B39E3FDD0D5}" presName="connTx" presStyleLbl="parChTrans1D2" presStyleIdx="2" presStyleCnt="4"/>
      <dgm:spPr/>
    </dgm:pt>
    <dgm:pt modelId="{A50FDF5E-30D5-40B1-A49E-76AA40492711}" type="pres">
      <dgm:prSet presAssocID="{9BBAD8A9-D59B-435D-A5C4-5017E4AAE4F2}" presName="root2" presStyleCnt="0"/>
      <dgm:spPr/>
    </dgm:pt>
    <dgm:pt modelId="{8458024C-9F67-432D-B5B7-C5E3A792EE63}" type="pres">
      <dgm:prSet presAssocID="{9BBAD8A9-D59B-435D-A5C4-5017E4AAE4F2}" presName="LevelTwoTextNode" presStyleLbl="node2" presStyleIdx="2" presStyleCnt="4" custScaleX="210821" custScaleY="12240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B720A36-6BF4-4DBC-AEAE-01C9FAD097EE}" type="pres">
      <dgm:prSet presAssocID="{9BBAD8A9-D59B-435D-A5C4-5017E4AAE4F2}" presName="level3hierChild" presStyleCnt="0"/>
      <dgm:spPr/>
    </dgm:pt>
    <dgm:pt modelId="{240DEBC4-5510-46B8-BF3F-2511400AE1CF}" type="pres">
      <dgm:prSet presAssocID="{D0BD8710-E2B3-4AF1-BD36-C9D6371BBFDC}" presName="conn2-1" presStyleLbl="parChTrans1D2" presStyleIdx="3" presStyleCnt="4"/>
      <dgm:spPr/>
    </dgm:pt>
    <dgm:pt modelId="{A9709463-795B-4539-AC4F-F9B2BC117BEE}" type="pres">
      <dgm:prSet presAssocID="{D0BD8710-E2B3-4AF1-BD36-C9D6371BBFDC}" presName="connTx" presStyleLbl="parChTrans1D2" presStyleIdx="3" presStyleCnt="4"/>
      <dgm:spPr/>
    </dgm:pt>
    <dgm:pt modelId="{93D9AA56-6621-4024-98BC-C514F6B91AB9}" type="pres">
      <dgm:prSet presAssocID="{C5054754-C353-4F32-A125-57346009950F}" presName="root2" presStyleCnt="0"/>
      <dgm:spPr/>
    </dgm:pt>
    <dgm:pt modelId="{3512C5F2-7DF4-45CF-AEB9-D3D4028486D3}" type="pres">
      <dgm:prSet presAssocID="{C5054754-C353-4F32-A125-57346009950F}" presName="LevelTwoTextNode" presStyleLbl="node2" presStyleIdx="3" presStyleCnt="4" custScaleX="20966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A2C5A38E-C996-48D4-95B6-49F68A813F8F}" type="pres">
      <dgm:prSet presAssocID="{C5054754-C353-4F32-A125-57346009950F}" presName="level3hierChild" presStyleCnt="0"/>
      <dgm:spPr/>
    </dgm:pt>
  </dgm:ptLst>
  <dgm:cxnLst>
    <dgm:cxn modelId="{77FC3D12-9E12-4CA2-BD25-D67BAC00ED74}" type="presOf" srcId="{43424925-CB27-444B-A704-4B39E3FDD0D5}" destId="{871428F1-8C97-4BBD-BF49-7B469B0640FD}" srcOrd="0" destOrd="0" presId="urn:microsoft.com/office/officeart/2008/layout/HorizontalMultiLevelHierarchy"/>
    <dgm:cxn modelId="{D0AAD665-CF5E-40CE-97F2-D6E305A6292A}" type="presOf" srcId="{62E66B8F-0909-4A48-87A2-5BDF23B65DEC}" destId="{C001DCC9-01A0-4293-98CD-9319EE087086}" srcOrd="1" destOrd="0" presId="urn:microsoft.com/office/officeart/2008/layout/HorizontalMultiLevelHierarchy"/>
    <dgm:cxn modelId="{1A026532-E912-45C7-8682-AFBE9B9DDC78}" type="presOf" srcId="{492862FB-E436-4D4F-8606-023E11756371}" destId="{F53C13D9-9AAD-43ED-A846-41417831A1E5}" srcOrd="0" destOrd="0" presId="urn:microsoft.com/office/officeart/2008/layout/HorizontalMultiLevelHierarchy"/>
    <dgm:cxn modelId="{261F5F64-48BB-499D-B911-553F6F87983B}" type="presOf" srcId="{9D2EE63C-0C8F-41F1-86AD-04903CC69EEF}" destId="{DB83B8F0-FEC8-487F-8B29-A9FD9CCAB65D}" srcOrd="0" destOrd="0" presId="urn:microsoft.com/office/officeart/2008/layout/HorizontalMultiLevelHierarchy"/>
    <dgm:cxn modelId="{9BE0635C-542A-4AC2-A5D9-622BCCC6D0A3}" srcId="{47B54955-2629-47A4-8F31-8D3AFD5351BB}" destId="{138F9940-D55D-4B32-A64D-5470CA5A56C1}" srcOrd="0" destOrd="0" parTransId="{62E66B8F-0909-4A48-87A2-5BDF23B65DEC}" sibTransId="{BE907B7E-BDA9-4BD6-A656-B932867C4303}"/>
    <dgm:cxn modelId="{9B82B99D-2212-467B-9901-E7E44C224FE1}" type="presOf" srcId="{138F9940-D55D-4B32-A64D-5470CA5A56C1}" destId="{97B493AD-8050-4707-9EE1-CBCB1077096A}" srcOrd="0" destOrd="0" presId="urn:microsoft.com/office/officeart/2008/layout/HorizontalMultiLevelHierarchy"/>
    <dgm:cxn modelId="{F702B730-789C-441A-911E-17F2AA20BAC4}" srcId="{47B54955-2629-47A4-8F31-8D3AFD5351BB}" destId="{9BBAD8A9-D59B-435D-A5C4-5017E4AAE4F2}" srcOrd="2" destOrd="0" parTransId="{43424925-CB27-444B-A704-4B39E3FDD0D5}" sibTransId="{F63B0947-277C-413D-AE1F-B67859993F33}"/>
    <dgm:cxn modelId="{84A3A10B-F32F-4AB6-B103-A73D4BD2A853}" type="presOf" srcId="{9BBAD8A9-D59B-435D-A5C4-5017E4AAE4F2}" destId="{8458024C-9F67-432D-B5B7-C5E3A792EE63}" srcOrd="0" destOrd="0" presId="urn:microsoft.com/office/officeart/2008/layout/HorizontalMultiLevelHierarchy"/>
    <dgm:cxn modelId="{48086CC9-8C1C-404A-A77D-5DE0D6658D8D}" srcId="{47B54955-2629-47A4-8F31-8D3AFD5351BB}" destId="{662611F9-441D-4EAE-ADE8-60147F20983A}" srcOrd="1" destOrd="0" parTransId="{9D2EE63C-0C8F-41F1-86AD-04903CC69EEF}" sibTransId="{7B115EF8-A5A4-4AC8-8DE1-09FFF6E70C30}"/>
    <dgm:cxn modelId="{782A75C2-CDD2-48B7-BB4F-00476EE62012}" type="presOf" srcId="{43424925-CB27-444B-A704-4B39E3FDD0D5}" destId="{FFC0EF3A-6DE1-47F8-8CE9-89D852464F2E}" srcOrd="1" destOrd="0" presId="urn:microsoft.com/office/officeart/2008/layout/HorizontalMultiLevelHierarchy"/>
    <dgm:cxn modelId="{EBBFB422-C949-4AF9-A8D5-3F0E249D8858}" type="presOf" srcId="{D0BD8710-E2B3-4AF1-BD36-C9D6371BBFDC}" destId="{A9709463-795B-4539-AC4F-F9B2BC117BEE}" srcOrd="1" destOrd="0" presId="urn:microsoft.com/office/officeart/2008/layout/HorizontalMultiLevelHierarchy"/>
    <dgm:cxn modelId="{02C65E7C-850A-43AC-A3E3-220C58BE14C7}" type="presOf" srcId="{D0BD8710-E2B3-4AF1-BD36-C9D6371BBFDC}" destId="{240DEBC4-5510-46B8-BF3F-2511400AE1CF}" srcOrd="0" destOrd="0" presId="urn:microsoft.com/office/officeart/2008/layout/HorizontalMultiLevelHierarchy"/>
    <dgm:cxn modelId="{9955F60A-3D3C-4D8F-A533-574D7545316C}" srcId="{492862FB-E436-4D4F-8606-023E11756371}" destId="{47B54955-2629-47A4-8F31-8D3AFD5351BB}" srcOrd="0" destOrd="0" parTransId="{DA0B6F90-BACA-4162-891A-4B41E32CB42D}" sibTransId="{B2D1D91B-E382-40A1-8932-D5C7EC3631E8}"/>
    <dgm:cxn modelId="{29533D36-FC78-47EB-8654-60DC35E2D41E}" type="presOf" srcId="{47B54955-2629-47A4-8F31-8D3AFD5351BB}" destId="{01CDD236-A7DC-4F53-ADDE-2736D5182C54}" srcOrd="0" destOrd="0" presId="urn:microsoft.com/office/officeart/2008/layout/HorizontalMultiLevelHierarchy"/>
    <dgm:cxn modelId="{8C9FA037-AF34-4254-B460-1081D6658A92}" type="presOf" srcId="{62E66B8F-0909-4A48-87A2-5BDF23B65DEC}" destId="{C14AC61C-CCE5-4520-AC13-071C1D2067DA}" srcOrd="0" destOrd="0" presId="urn:microsoft.com/office/officeart/2008/layout/HorizontalMultiLevelHierarchy"/>
    <dgm:cxn modelId="{5F0539F6-7CCF-44EB-9724-9F7770303DB7}" srcId="{47B54955-2629-47A4-8F31-8D3AFD5351BB}" destId="{C5054754-C353-4F32-A125-57346009950F}" srcOrd="3" destOrd="0" parTransId="{D0BD8710-E2B3-4AF1-BD36-C9D6371BBFDC}" sibTransId="{FEE39D55-0310-4CF4-802C-F8F462F6D9D6}"/>
    <dgm:cxn modelId="{DDBBBCFD-046B-429A-88F7-72F39091B53B}" type="presOf" srcId="{9D2EE63C-0C8F-41F1-86AD-04903CC69EEF}" destId="{E9B99F22-9AC1-499B-88CA-A2E0FD817622}" srcOrd="1" destOrd="0" presId="urn:microsoft.com/office/officeart/2008/layout/HorizontalMultiLevelHierarchy"/>
    <dgm:cxn modelId="{732E8681-BD59-40BF-8520-DC9F9CC6CD5D}" type="presOf" srcId="{662611F9-441D-4EAE-ADE8-60147F20983A}" destId="{1305944B-ADC9-442C-B441-309F6C2D119E}" srcOrd="0" destOrd="0" presId="urn:microsoft.com/office/officeart/2008/layout/HorizontalMultiLevelHierarchy"/>
    <dgm:cxn modelId="{492FA1C9-386B-477F-BFD3-D09A14D9B60B}" type="presOf" srcId="{C5054754-C353-4F32-A125-57346009950F}" destId="{3512C5F2-7DF4-45CF-AEB9-D3D4028486D3}" srcOrd="0" destOrd="0" presId="urn:microsoft.com/office/officeart/2008/layout/HorizontalMultiLevelHierarchy"/>
    <dgm:cxn modelId="{0FEA7469-2B40-4715-BBEC-F6A37C79A9B0}" type="presParOf" srcId="{F53C13D9-9AAD-43ED-A846-41417831A1E5}" destId="{955A3FFA-5187-49C3-8735-26E0FB27AA90}" srcOrd="0" destOrd="0" presId="urn:microsoft.com/office/officeart/2008/layout/HorizontalMultiLevelHierarchy"/>
    <dgm:cxn modelId="{2CC2DB50-5CE9-4A7C-B24A-35ADBA9AF82B}" type="presParOf" srcId="{955A3FFA-5187-49C3-8735-26E0FB27AA90}" destId="{01CDD236-A7DC-4F53-ADDE-2736D5182C54}" srcOrd="0" destOrd="0" presId="urn:microsoft.com/office/officeart/2008/layout/HorizontalMultiLevelHierarchy"/>
    <dgm:cxn modelId="{370995D3-1BD8-4559-B577-742FAD455232}" type="presParOf" srcId="{955A3FFA-5187-49C3-8735-26E0FB27AA90}" destId="{65E536EB-6F14-4790-8717-B312ACB29A8F}" srcOrd="1" destOrd="0" presId="urn:microsoft.com/office/officeart/2008/layout/HorizontalMultiLevelHierarchy"/>
    <dgm:cxn modelId="{EAAD26DA-A8AD-46A4-B23B-73275BCFA768}" type="presParOf" srcId="{65E536EB-6F14-4790-8717-B312ACB29A8F}" destId="{C14AC61C-CCE5-4520-AC13-071C1D2067DA}" srcOrd="0" destOrd="0" presId="urn:microsoft.com/office/officeart/2008/layout/HorizontalMultiLevelHierarchy"/>
    <dgm:cxn modelId="{354B728D-4472-40DB-9D3A-8A3AC1A781D2}" type="presParOf" srcId="{C14AC61C-CCE5-4520-AC13-071C1D2067DA}" destId="{C001DCC9-01A0-4293-98CD-9319EE087086}" srcOrd="0" destOrd="0" presId="urn:microsoft.com/office/officeart/2008/layout/HorizontalMultiLevelHierarchy"/>
    <dgm:cxn modelId="{273D6F37-0210-4025-B483-D8AA601CA814}" type="presParOf" srcId="{65E536EB-6F14-4790-8717-B312ACB29A8F}" destId="{38CD4F12-E08E-4354-BE47-F7E9E57B927A}" srcOrd="1" destOrd="0" presId="urn:microsoft.com/office/officeart/2008/layout/HorizontalMultiLevelHierarchy"/>
    <dgm:cxn modelId="{6ED1ADA8-BB2A-4CA1-9CB5-B726B9E9F41B}" type="presParOf" srcId="{38CD4F12-E08E-4354-BE47-F7E9E57B927A}" destId="{97B493AD-8050-4707-9EE1-CBCB1077096A}" srcOrd="0" destOrd="0" presId="urn:microsoft.com/office/officeart/2008/layout/HorizontalMultiLevelHierarchy"/>
    <dgm:cxn modelId="{E738A04D-7AB2-4903-9557-0177FE1199DA}" type="presParOf" srcId="{38CD4F12-E08E-4354-BE47-F7E9E57B927A}" destId="{9232AA02-8D1C-4EC5-BA89-6C20C58B2E4E}" srcOrd="1" destOrd="0" presId="urn:microsoft.com/office/officeart/2008/layout/HorizontalMultiLevelHierarchy"/>
    <dgm:cxn modelId="{4F46268F-84C9-48EC-8E9E-F04FE3DAE1B5}" type="presParOf" srcId="{65E536EB-6F14-4790-8717-B312ACB29A8F}" destId="{DB83B8F0-FEC8-487F-8B29-A9FD9CCAB65D}" srcOrd="2" destOrd="0" presId="urn:microsoft.com/office/officeart/2008/layout/HorizontalMultiLevelHierarchy"/>
    <dgm:cxn modelId="{5DA498DB-226A-487E-B212-3E94BB703B2F}" type="presParOf" srcId="{DB83B8F0-FEC8-487F-8B29-A9FD9CCAB65D}" destId="{E9B99F22-9AC1-499B-88CA-A2E0FD817622}" srcOrd="0" destOrd="0" presId="urn:microsoft.com/office/officeart/2008/layout/HorizontalMultiLevelHierarchy"/>
    <dgm:cxn modelId="{B6075267-FE7C-4B0F-8F1E-8A77DD94FB00}" type="presParOf" srcId="{65E536EB-6F14-4790-8717-B312ACB29A8F}" destId="{9A1F87D7-B267-4C57-BA2F-475E27644F13}" srcOrd="3" destOrd="0" presId="urn:microsoft.com/office/officeart/2008/layout/HorizontalMultiLevelHierarchy"/>
    <dgm:cxn modelId="{78D83CB2-6D9F-4E08-9336-1D1ADF102F79}" type="presParOf" srcId="{9A1F87D7-B267-4C57-BA2F-475E27644F13}" destId="{1305944B-ADC9-442C-B441-309F6C2D119E}" srcOrd="0" destOrd="0" presId="urn:microsoft.com/office/officeart/2008/layout/HorizontalMultiLevelHierarchy"/>
    <dgm:cxn modelId="{74EF1B21-6C77-4A09-88AC-73F4BC24F34B}" type="presParOf" srcId="{9A1F87D7-B267-4C57-BA2F-475E27644F13}" destId="{A5AA3B4E-5676-4BAA-9AA0-47FE1F4646C9}" srcOrd="1" destOrd="0" presId="urn:microsoft.com/office/officeart/2008/layout/HorizontalMultiLevelHierarchy"/>
    <dgm:cxn modelId="{EA82D6BD-864E-4B13-BE39-8E0FD6273D86}" type="presParOf" srcId="{65E536EB-6F14-4790-8717-B312ACB29A8F}" destId="{871428F1-8C97-4BBD-BF49-7B469B0640FD}" srcOrd="4" destOrd="0" presId="urn:microsoft.com/office/officeart/2008/layout/HorizontalMultiLevelHierarchy"/>
    <dgm:cxn modelId="{9E0A3C37-FD00-4F9C-B7F2-F45BB87DFD35}" type="presParOf" srcId="{871428F1-8C97-4BBD-BF49-7B469B0640FD}" destId="{FFC0EF3A-6DE1-47F8-8CE9-89D852464F2E}" srcOrd="0" destOrd="0" presId="urn:microsoft.com/office/officeart/2008/layout/HorizontalMultiLevelHierarchy"/>
    <dgm:cxn modelId="{1B98391C-1275-4F80-BB66-441CA99B5293}" type="presParOf" srcId="{65E536EB-6F14-4790-8717-B312ACB29A8F}" destId="{A50FDF5E-30D5-40B1-A49E-76AA40492711}" srcOrd="5" destOrd="0" presId="urn:microsoft.com/office/officeart/2008/layout/HorizontalMultiLevelHierarchy"/>
    <dgm:cxn modelId="{13FE399F-90BA-46E0-9144-F97E51E446CA}" type="presParOf" srcId="{A50FDF5E-30D5-40B1-A49E-76AA40492711}" destId="{8458024C-9F67-432D-B5B7-C5E3A792EE63}" srcOrd="0" destOrd="0" presId="urn:microsoft.com/office/officeart/2008/layout/HorizontalMultiLevelHierarchy"/>
    <dgm:cxn modelId="{B0BE23A9-3FFA-4AE3-8C9E-C23F6C4FF2E6}" type="presParOf" srcId="{A50FDF5E-30D5-40B1-A49E-76AA40492711}" destId="{9B720A36-6BF4-4DBC-AEAE-01C9FAD097EE}" srcOrd="1" destOrd="0" presId="urn:microsoft.com/office/officeart/2008/layout/HorizontalMultiLevelHierarchy"/>
    <dgm:cxn modelId="{2A64CB60-7A42-469A-814C-9137967CE7A1}" type="presParOf" srcId="{65E536EB-6F14-4790-8717-B312ACB29A8F}" destId="{240DEBC4-5510-46B8-BF3F-2511400AE1CF}" srcOrd="6" destOrd="0" presId="urn:microsoft.com/office/officeart/2008/layout/HorizontalMultiLevelHierarchy"/>
    <dgm:cxn modelId="{C7832D8B-B46B-4EE7-BC9C-974C319F113D}" type="presParOf" srcId="{240DEBC4-5510-46B8-BF3F-2511400AE1CF}" destId="{A9709463-795B-4539-AC4F-F9B2BC117BEE}" srcOrd="0" destOrd="0" presId="urn:microsoft.com/office/officeart/2008/layout/HorizontalMultiLevelHierarchy"/>
    <dgm:cxn modelId="{CBD2FB57-2A80-43BF-96F0-2CE0B3526798}" type="presParOf" srcId="{65E536EB-6F14-4790-8717-B312ACB29A8F}" destId="{93D9AA56-6621-4024-98BC-C514F6B91AB9}" srcOrd="7" destOrd="0" presId="urn:microsoft.com/office/officeart/2008/layout/HorizontalMultiLevelHierarchy"/>
    <dgm:cxn modelId="{FA968976-4E96-4F30-986A-D99800AB9A8C}" type="presParOf" srcId="{93D9AA56-6621-4024-98BC-C514F6B91AB9}" destId="{3512C5F2-7DF4-45CF-AEB9-D3D4028486D3}" srcOrd="0" destOrd="0" presId="urn:microsoft.com/office/officeart/2008/layout/HorizontalMultiLevelHierarchy"/>
    <dgm:cxn modelId="{E776C5A3-E3CE-4AFA-A019-9D3E62328AA1}" type="presParOf" srcId="{93D9AA56-6621-4024-98BC-C514F6B91AB9}" destId="{A2C5A38E-C996-48D4-95B6-49F68A813F8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FFFB13-1B1A-4B27-B551-A2F8CEA7D62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MX"/>
        </a:p>
      </dgm:t>
    </dgm:pt>
    <dgm:pt modelId="{A73BE286-7766-4462-9804-365D7546A2C4}">
      <dgm:prSet phldrT="[Texto]"/>
      <dgm:spPr/>
      <dgm:t>
        <a:bodyPr/>
        <a:lstStyle/>
        <a:p>
          <a:r>
            <a:rPr lang="es-MX" b="1" dirty="0" smtClean="0"/>
            <a:t>TRANSPARENCIA Y RENDICIÓN DE CUENTAS</a:t>
          </a:r>
          <a:endParaRPr lang="es-MX" b="1" dirty="0"/>
        </a:p>
      </dgm:t>
    </dgm:pt>
    <dgm:pt modelId="{F95C5F89-D180-436E-962A-B29BEC5672BB}" type="parTrans" cxnId="{C31D0C7B-AC28-4BD1-95DF-0F5D2A8015CA}">
      <dgm:prSet/>
      <dgm:spPr/>
      <dgm:t>
        <a:bodyPr/>
        <a:lstStyle/>
        <a:p>
          <a:endParaRPr lang="es-MX"/>
        </a:p>
      </dgm:t>
    </dgm:pt>
    <dgm:pt modelId="{B881F093-649A-4339-9502-0E0D0DAC3E8E}" type="sibTrans" cxnId="{C31D0C7B-AC28-4BD1-95DF-0F5D2A8015CA}">
      <dgm:prSet/>
      <dgm:spPr/>
      <dgm:t>
        <a:bodyPr/>
        <a:lstStyle/>
        <a:p>
          <a:endParaRPr lang="es-MX"/>
        </a:p>
      </dgm:t>
    </dgm:pt>
    <dgm:pt modelId="{B31BDD22-A1C8-4F43-ABD8-5BF4A478D25A}">
      <dgm:prSet phldrT="[Texto]"/>
      <dgm:spPr/>
      <dgm:t>
        <a:bodyPr/>
        <a:lstStyle/>
        <a:p>
          <a:r>
            <a:rPr lang="es-MX" b="1" dirty="0" smtClean="0"/>
            <a:t>Informemos los resultados</a:t>
          </a:r>
          <a:endParaRPr lang="es-MX" b="1" dirty="0"/>
        </a:p>
      </dgm:t>
    </dgm:pt>
    <dgm:pt modelId="{C8F5E346-A13C-4623-BCFE-43AB24B655C4}" type="parTrans" cxnId="{35F5E395-FE67-4E3F-81B0-DD983F4599FA}">
      <dgm:prSet/>
      <dgm:spPr/>
      <dgm:t>
        <a:bodyPr/>
        <a:lstStyle/>
        <a:p>
          <a:endParaRPr lang="es-MX"/>
        </a:p>
      </dgm:t>
    </dgm:pt>
    <dgm:pt modelId="{2F900CEB-9E68-4B10-8F33-F3B06B4B3F7D}" type="sibTrans" cxnId="{35F5E395-FE67-4E3F-81B0-DD983F4599FA}">
      <dgm:prSet/>
      <dgm:spPr/>
      <dgm:t>
        <a:bodyPr/>
        <a:lstStyle/>
        <a:p>
          <a:endParaRPr lang="es-MX"/>
        </a:p>
      </dgm:t>
    </dgm:pt>
    <dgm:pt modelId="{715800F9-A770-4958-B3F3-DE60F48E3AF4}">
      <dgm:prSet phldrT="[Texto]" custT="1"/>
      <dgm:spPr/>
      <dgm:t>
        <a:bodyPr/>
        <a:lstStyle/>
        <a:p>
          <a:r>
            <a:rPr lang="es-MX" sz="1400" dirty="0" smtClean="0"/>
            <a:t>Mantengamos a la comunidad informada sobre nuestros logros y nuestras áreas de oportunidad.</a:t>
          </a:r>
          <a:endParaRPr lang="es-MX" sz="1400" dirty="0"/>
        </a:p>
      </dgm:t>
    </dgm:pt>
    <dgm:pt modelId="{D1C024BE-0E73-4C86-8B37-7D1DAF24195A}" type="parTrans" cxnId="{42A48A45-3DE6-4C54-B4E7-707537225B4F}">
      <dgm:prSet/>
      <dgm:spPr/>
      <dgm:t>
        <a:bodyPr/>
        <a:lstStyle/>
        <a:p>
          <a:endParaRPr lang="es-MX"/>
        </a:p>
      </dgm:t>
    </dgm:pt>
    <dgm:pt modelId="{97BD345A-028B-4926-BAFE-21012E563063}" type="sibTrans" cxnId="{42A48A45-3DE6-4C54-B4E7-707537225B4F}">
      <dgm:prSet/>
      <dgm:spPr/>
      <dgm:t>
        <a:bodyPr/>
        <a:lstStyle/>
        <a:p>
          <a:endParaRPr lang="es-MX"/>
        </a:p>
      </dgm:t>
    </dgm:pt>
    <dgm:pt modelId="{038EA640-F4A3-48D7-915F-C429027CC202}">
      <dgm:prSet phldrT="[Texto]" custT="1"/>
      <dgm:spPr/>
      <dgm:t>
        <a:bodyPr/>
        <a:lstStyle/>
        <a:p>
          <a:r>
            <a:rPr lang="es-MX" sz="1800" dirty="0" smtClean="0"/>
            <a:t>Pero no sólo de aspectos materiales y financieros</a:t>
          </a:r>
          <a:endParaRPr lang="es-MX" sz="1800" dirty="0"/>
        </a:p>
      </dgm:t>
    </dgm:pt>
    <dgm:pt modelId="{BBC67FA6-385E-475F-8E87-9854DC7F8129}" type="parTrans" cxnId="{34E7C1B4-9FE1-46CA-91DD-9E5E686EA1A3}">
      <dgm:prSet/>
      <dgm:spPr/>
      <dgm:t>
        <a:bodyPr/>
        <a:lstStyle/>
        <a:p>
          <a:endParaRPr lang="es-MX"/>
        </a:p>
      </dgm:t>
    </dgm:pt>
    <dgm:pt modelId="{D04B44CB-1F82-4DC5-B65A-64B7EB2B4ED4}" type="sibTrans" cxnId="{34E7C1B4-9FE1-46CA-91DD-9E5E686EA1A3}">
      <dgm:prSet/>
      <dgm:spPr/>
      <dgm:t>
        <a:bodyPr/>
        <a:lstStyle/>
        <a:p>
          <a:endParaRPr lang="es-MX"/>
        </a:p>
      </dgm:t>
    </dgm:pt>
    <dgm:pt modelId="{1FCCE493-9789-4CA5-B4EB-65B9996DF41A}">
      <dgm:prSet phldrT="[Texto]" custT="1"/>
      <dgm:spPr/>
      <dgm:t>
        <a:bodyPr/>
        <a:lstStyle/>
        <a:p>
          <a:r>
            <a:rPr lang="es-MX" sz="1400" dirty="0" smtClean="0"/>
            <a:t>Sino sobre lo que pasa en el aula, el desempeño docente, el trabajo del director y de los padres de familia.</a:t>
          </a:r>
          <a:endParaRPr lang="es-MX" sz="1400" dirty="0"/>
        </a:p>
      </dgm:t>
    </dgm:pt>
    <dgm:pt modelId="{08B4B0AF-67CC-444F-9715-74A2322E31A2}" type="parTrans" cxnId="{58C97913-CEC1-4A5A-A42C-9802C8C7A508}">
      <dgm:prSet/>
      <dgm:spPr/>
      <dgm:t>
        <a:bodyPr/>
        <a:lstStyle/>
        <a:p>
          <a:endParaRPr lang="es-MX"/>
        </a:p>
      </dgm:t>
    </dgm:pt>
    <dgm:pt modelId="{C523346B-5F5C-478B-95ED-D8CA95D25258}" type="sibTrans" cxnId="{58C97913-CEC1-4A5A-A42C-9802C8C7A508}">
      <dgm:prSet/>
      <dgm:spPr/>
      <dgm:t>
        <a:bodyPr/>
        <a:lstStyle/>
        <a:p>
          <a:endParaRPr lang="es-MX"/>
        </a:p>
      </dgm:t>
    </dgm:pt>
    <dgm:pt modelId="{9218B573-FC37-4E56-8BC9-8951BD167895}">
      <dgm:prSet phldrT="[Texto]" custT="1"/>
      <dgm:spPr/>
      <dgm:t>
        <a:bodyPr/>
        <a:lstStyle/>
        <a:p>
          <a:r>
            <a:rPr lang="es-MX" sz="1400" dirty="0" smtClean="0"/>
            <a:t>Generemos una cultura de la transparencia y rendición de cuentas que fortalezca la Gestión Escolar (prácticas y relaciones de los actores).</a:t>
          </a:r>
          <a:endParaRPr lang="es-MX" sz="1400" dirty="0"/>
        </a:p>
      </dgm:t>
    </dgm:pt>
    <dgm:pt modelId="{7EA039DD-70F4-46ED-8429-F3B70475D3D8}" type="parTrans" cxnId="{21D7A91A-5DCA-4876-ACF9-B673242D70DC}">
      <dgm:prSet/>
      <dgm:spPr/>
      <dgm:t>
        <a:bodyPr/>
        <a:lstStyle/>
        <a:p>
          <a:endParaRPr lang="es-MX"/>
        </a:p>
      </dgm:t>
    </dgm:pt>
    <dgm:pt modelId="{4DC767B4-81B8-4F08-A750-DA1B87E13834}" type="sibTrans" cxnId="{21D7A91A-5DCA-4876-ACF9-B673242D70DC}">
      <dgm:prSet/>
      <dgm:spPr/>
      <dgm:t>
        <a:bodyPr/>
        <a:lstStyle/>
        <a:p>
          <a:endParaRPr lang="es-MX"/>
        </a:p>
      </dgm:t>
    </dgm:pt>
    <dgm:pt modelId="{8BE43494-EB84-4EC6-9514-432EA5C4AA53}" type="pres">
      <dgm:prSet presAssocID="{74FFFB13-1B1A-4B27-B551-A2F8CEA7D62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896C423-DD83-43F4-9954-D5D897606A4A}" type="pres">
      <dgm:prSet presAssocID="{A73BE286-7766-4462-9804-365D7546A2C4}" presName="root1" presStyleCnt="0"/>
      <dgm:spPr/>
    </dgm:pt>
    <dgm:pt modelId="{947AE370-7B50-4399-B2A9-E36204780FCF}" type="pres">
      <dgm:prSet presAssocID="{A73BE286-7766-4462-9804-365D7546A2C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BF110F9-7149-42D3-9C07-5031C72E5C0E}" type="pres">
      <dgm:prSet presAssocID="{A73BE286-7766-4462-9804-365D7546A2C4}" presName="level2hierChild" presStyleCnt="0"/>
      <dgm:spPr/>
    </dgm:pt>
    <dgm:pt modelId="{BA23C113-D1FD-4C08-921A-03A1B4A0BB7C}" type="pres">
      <dgm:prSet presAssocID="{C8F5E346-A13C-4623-BCFE-43AB24B655C4}" presName="conn2-1" presStyleLbl="parChTrans1D2" presStyleIdx="0" presStyleCnt="1"/>
      <dgm:spPr/>
    </dgm:pt>
    <dgm:pt modelId="{6380AF23-B8AC-452F-9D64-E813CFCC1F63}" type="pres">
      <dgm:prSet presAssocID="{C8F5E346-A13C-4623-BCFE-43AB24B655C4}" presName="connTx" presStyleLbl="parChTrans1D2" presStyleIdx="0" presStyleCnt="1"/>
      <dgm:spPr/>
    </dgm:pt>
    <dgm:pt modelId="{FEC6409C-4D05-465F-97D3-E477C645BD47}" type="pres">
      <dgm:prSet presAssocID="{B31BDD22-A1C8-4F43-ABD8-5BF4A478D25A}" presName="root2" presStyleCnt="0"/>
      <dgm:spPr/>
    </dgm:pt>
    <dgm:pt modelId="{801CFFD0-F9A1-48D7-81BF-5BCA9B569E2D}" type="pres">
      <dgm:prSet presAssocID="{B31BDD22-A1C8-4F43-ABD8-5BF4A478D25A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0A67B11-9781-4603-9EDE-6D1CACDCD41F}" type="pres">
      <dgm:prSet presAssocID="{B31BDD22-A1C8-4F43-ABD8-5BF4A478D25A}" presName="level3hierChild" presStyleCnt="0"/>
      <dgm:spPr/>
    </dgm:pt>
    <dgm:pt modelId="{537C1F69-303A-4911-B668-FDB5538016A1}" type="pres">
      <dgm:prSet presAssocID="{D1C024BE-0E73-4C86-8B37-7D1DAF24195A}" presName="conn2-1" presStyleLbl="parChTrans1D3" presStyleIdx="0" presStyleCnt="4"/>
      <dgm:spPr/>
    </dgm:pt>
    <dgm:pt modelId="{B593F436-950B-41E5-B939-9C8A3865D626}" type="pres">
      <dgm:prSet presAssocID="{D1C024BE-0E73-4C86-8B37-7D1DAF24195A}" presName="connTx" presStyleLbl="parChTrans1D3" presStyleIdx="0" presStyleCnt="4"/>
      <dgm:spPr/>
    </dgm:pt>
    <dgm:pt modelId="{B7E3B3A1-E5F9-4C41-B53A-2F6CE7304536}" type="pres">
      <dgm:prSet presAssocID="{715800F9-A770-4958-B3F3-DE60F48E3AF4}" presName="root2" presStyleCnt="0"/>
      <dgm:spPr/>
    </dgm:pt>
    <dgm:pt modelId="{7EF5C7B7-A682-4E64-B3FB-4D8662CAE7CE}" type="pres">
      <dgm:prSet presAssocID="{715800F9-A770-4958-B3F3-DE60F48E3AF4}" presName="LevelTwoTextNode" presStyleLbl="node3" presStyleIdx="0" presStyleCnt="4" custScaleX="14761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28418430-67F3-49B8-834A-CC9F8C7D3D0C}" type="pres">
      <dgm:prSet presAssocID="{715800F9-A770-4958-B3F3-DE60F48E3AF4}" presName="level3hierChild" presStyleCnt="0"/>
      <dgm:spPr/>
    </dgm:pt>
    <dgm:pt modelId="{7A21E9D7-6A2A-4CA7-BE8D-59B3259F68CF}" type="pres">
      <dgm:prSet presAssocID="{BBC67FA6-385E-475F-8E87-9854DC7F8129}" presName="conn2-1" presStyleLbl="parChTrans1D3" presStyleIdx="1" presStyleCnt="4"/>
      <dgm:spPr/>
    </dgm:pt>
    <dgm:pt modelId="{7007CA4C-84DC-4E6A-BD9B-1F8239D1E963}" type="pres">
      <dgm:prSet presAssocID="{BBC67FA6-385E-475F-8E87-9854DC7F8129}" presName="connTx" presStyleLbl="parChTrans1D3" presStyleIdx="1" presStyleCnt="4"/>
      <dgm:spPr/>
    </dgm:pt>
    <dgm:pt modelId="{7DA3600F-0184-4291-BF39-ED952EE88BE4}" type="pres">
      <dgm:prSet presAssocID="{038EA640-F4A3-48D7-915F-C429027CC202}" presName="root2" presStyleCnt="0"/>
      <dgm:spPr/>
    </dgm:pt>
    <dgm:pt modelId="{7221DBD6-A52F-43CC-AFCF-1711959407EC}" type="pres">
      <dgm:prSet presAssocID="{038EA640-F4A3-48D7-915F-C429027CC202}" presName="LevelTwoTextNode" presStyleLbl="node3" presStyleIdx="1" presStyleCnt="4" custScaleX="14584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F4E410C-91DC-4EE4-9CBE-5F35CAF1B4B3}" type="pres">
      <dgm:prSet presAssocID="{038EA640-F4A3-48D7-915F-C429027CC202}" presName="level3hierChild" presStyleCnt="0"/>
      <dgm:spPr/>
    </dgm:pt>
    <dgm:pt modelId="{742AF979-15D8-4A41-8A0C-75332E07C25A}" type="pres">
      <dgm:prSet presAssocID="{08B4B0AF-67CC-444F-9715-74A2322E31A2}" presName="conn2-1" presStyleLbl="parChTrans1D3" presStyleIdx="2" presStyleCnt="4"/>
      <dgm:spPr/>
    </dgm:pt>
    <dgm:pt modelId="{02C94913-A273-42DE-8303-E57CDA91A5F9}" type="pres">
      <dgm:prSet presAssocID="{08B4B0AF-67CC-444F-9715-74A2322E31A2}" presName="connTx" presStyleLbl="parChTrans1D3" presStyleIdx="2" presStyleCnt="4"/>
      <dgm:spPr/>
    </dgm:pt>
    <dgm:pt modelId="{C9A2BCAF-BC62-4FEE-B94C-34D992F6732E}" type="pres">
      <dgm:prSet presAssocID="{1FCCE493-9789-4CA5-B4EB-65B9996DF41A}" presName="root2" presStyleCnt="0"/>
      <dgm:spPr/>
    </dgm:pt>
    <dgm:pt modelId="{E0246353-3923-4C10-9FB9-EE23B75BC0E9}" type="pres">
      <dgm:prSet presAssocID="{1FCCE493-9789-4CA5-B4EB-65B9996DF41A}" presName="LevelTwoTextNode" presStyleLbl="node3" presStyleIdx="2" presStyleCnt="4" custScaleX="144159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7673707-CF04-4DD9-B2A7-5BA4EF9163DC}" type="pres">
      <dgm:prSet presAssocID="{1FCCE493-9789-4CA5-B4EB-65B9996DF41A}" presName="level3hierChild" presStyleCnt="0"/>
      <dgm:spPr/>
    </dgm:pt>
    <dgm:pt modelId="{AE4DF89E-4140-4972-A950-84A20132F1A6}" type="pres">
      <dgm:prSet presAssocID="{7EA039DD-70F4-46ED-8429-F3B70475D3D8}" presName="conn2-1" presStyleLbl="parChTrans1D3" presStyleIdx="3" presStyleCnt="4"/>
      <dgm:spPr/>
    </dgm:pt>
    <dgm:pt modelId="{942C66BF-0174-45F6-BF68-BCA1BC41FBCF}" type="pres">
      <dgm:prSet presAssocID="{7EA039DD-70F4-46ED-8429-F3B70475D3D8}" presName="connTx" presStyleLbl="parChTrans1D3" presStyleIdx="3" presStyleCnt="4"/>
      <dgm:spPr/>
    </dgm:pt>
    <dgm:pt modelId="{BEE6C75E-2599-42C0-849A-1E4E842F2453}" type="pres">
      <dgm:prSet presAssocID="{9218B573-FC37-4E56-8BC9-8951BD167895}" presName="root2" presStyleCnt="0"/>
      <dgm:spPr/>
    </dgm:pt>
    <dgm:pt modelId="{CA8D6E33-CAE7-47AE-B58B-27624256DE46}" type="pres">
      <dgm:prSet presAssocID="{9218B573-FC37-4E56-8BC9-8951BD167895}" presName="LevelTwoTextNode" presStyleLbl="node3" presStyleIdx="3" presStyleCnt="4" custScaleX="14737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D5D012EC-9EFC-46CA-B598-F00A08505410}" type="pres">
      <dgm:prSet presAssocID="{9218B573-FC37-4E56-8BC9-8951BD167895}" presName="level3hierChild" presStyleCnt="0"/>
      <dgm:spPr/>
    </dgm:pt>
  </dgm:ptLst>
  <dgm:cxnLst>
    <dgm:cxn modelId="{5065238E-B405-4EF4-90E5-3A32B74EFD88}" type="presOf" srcId="{A73BE286-7766-4462-9804-365D7546A2C4}" destId="{947AE370-7B50-4399-B2A9-E36204780FCF}" srcOrd="0" destOrd="0" presId="urn:microsoft.com/office/officeart/2005/8/layout/hierarchy2"/>
    <dgm:cxn modelId="{CFACB9D5-469F-4B65-88CA-3E010048D85B}" type="presOf" srcId="{038EA640-F4A3-48D7-915F-C429027CC202}" destId="{7221DBD6-A52F-43CC-AFCF-1711959407EC}" srcOrd="0" destOrd="0" presId="urn:microsoft.com/office/officeart/2005/8/layout/hierarchy2"/>
    <dgm:cxn modelId="{B8EBCE83-342C-4893-A9A4-7E94E6A4A00A}" type="presOf" srcId="{C8F5E346-A13C-4623-BCFE-43AB24B655C4}" destId="{BA23C113-D1FD-4C08-921A-03A1B4A0BB7C}" srcOrd="0" destOrd="0" presId="urn:microsoft.com/office/officeart/2005/8/layout/hierarchy2"/>
    <dgm:cxn modelId="{C31D0C7B-AC28-4BD1-95DF-0F5D2A8015CA}" srcId="{74FFFB13-1B1A-4B27-B551-A2F8CEA7D629}" destId="{A73BE286-7766-4462-9804-365D7546A2C4}" srcOrd="0" destOrd="0" parTransId="{F95C5F89-D180-436E-962A-B29BEC5672BB}" sibTransId="{B881F093-649A-4339-9502-0E0D0DAC3E8E}"/>
    <dgm:cxn modelId="{B96511C3-DDCA-4AEE-A546-D6477E888D99}" type="presOf" srcId="{1FCCE493-9789-4CA5-B4EB-65B9996DF41A}" destId="{E0246353-3923-4C10-9FB9-EE23B75BC0E9}" srcOrd="0" destOrd="0" presId="urn:microsoft.com/office/officeart/2005/8/layout/hierarchy2"/>
    <dgm:cxn modelId="{F354A848-5159-432B-AA8C-6F646329DDD9}" type="presOf" srcId="{08B4B0AF-67CC-444F-9715-74A2322E31A2}" destId="{02C94913-A273-42DE-8303-E57CDA91A5F9}" srcOrd="1" destOrd="0" presId="urn:microsoft.com/office/officeart/2005/8/layout/hierarchy2"/>
    <dgm:cxn modelId="{5730B91B-DE2C-48B3-BE90-4370980306EC}" type="presOf" srcId="{BBC67FA6-385E-475F-8E87-9854DC7F8129}" destId="{7A21E9D7-6A2A-4CA7-BE8D-59B3259F68CF}" srcOrd="0" destOrd="0" presId="urn:microsoft.com/office/officeart/2005/8/layout/hierarchy2"/>
    <dgm:cxn modelId="{365625D2-C8D9-4BFD-9414-85DF2FADEE5E}" type="presOf" srcId="{D1C024BE-0E73-4C86-8B37-7D1DAF24195A}" destId="{537C1F69-303A-4911-B668-FDB5538016A1}" srcOrd="0" destOrd="0" presId="urn:microsoft.com/office/officeart/2005/8/layout/hierarchy2"/>
    <dgm:cxn modelId="{C40DBF8A-C7E4-49F9-9FA0-126AAD74FD89}" type="presOf" srcId="{C8F5E346-A13C-4623-BCFE-43AB24B655C4}" destId="{6380AF23-B8AC-452F-9D64-E813CFCC1F63}" srcOrd="1" destOrd="0" presId="urn:microsoft.com/office/officeart/2005/8/layout/hierarchy2"/>
    <dgm:cxn modelId="{42A48A45-3DE6-4C54-B4E7-707537225B4F}" srcId="{B31BDD22-A1C8-4F43-ABD8-5BF4A478D25A}" destId="{715800F9-A770-4958-B3F3-DE60F48E3AF4}" srcOrd="0" destOrd="0" parTransId="{D1C024BE-0E73-4C86-8B37-7D1DAF24195A}" sibTransId="{97BD345A-028B-4926-BAFE-21012E563063}"/>
    <dgm:cxn modelId="{34E7C1B4-9FE1-46CA-91DD-9E5E686EA1A3}" srcId="{B31BDD22-A1C8-4F43-ABD8-5BF4A478D25A}" destId="{038EA640-F4A3-48D7-915F-C429027CC202}" srcOrd="1" destOrd="0" parTransId="{BBC67FA6-385E-475F-8E87-9854DC7F8129}" sibTransId="{D04B44CB-1F82-4DC5-B65A-64B7EB2B4ED4}"/>
    <dgm:cxn modelId="{21D7A91A-5DCA-4876-ACF9-B673242D70DC}" srcId="{B31BDD22-A1C8-4F43-ABD8-5BF4A478D25A}" destId="{9218B573-FC37-4E56-8BC9-8951BD167895}" srcOrd="3" destOrd="0" parTransId="{7EA039DD-70F4-46ED-8429-F3B70475D3D8}" sibTransId="{4DC767B4-81B8-4F08-A750-DA1B87E13834}"/>
    <dgm:cxn modelId="{6507DD98-8A7C-4611-9E0F-194D7034F2F6}" type="presOf" srcId="{7EA039DD-70F4-46ED-8429-F3B70475D3D8}" destId="{942C66BF-0174-45F6-BF68-BCA1BC41FBCF}" srcOrd="1" destOrd="0" presId="urn:microsoft.com/office/officeart/2005/8/layout/hierarchy2"/>
    <dgm:cxn modelId="{35F5E395-FE67-4E3F-81B0-DD983F4599FA}" srcId="{A73BE286-7766-4462-9804-365D7546A2C4}" destId="{B31BDD22-A1C8-4F43-ABD8-5BF4A478D25A}" srcOrd="0" destOrd="0" parTransId="{C8F5E346-A13C-4623-BCFE-43AB24B655C4}" sibTransId="{2F900CEB-9E68-4B10-8F33-F3B06B4B3F7D}"/>
    <dgm:cxn modelId="{2A1F5AA2-A9B2-46C7-B78C-9EBF9243FFE4}" type="presOf" srcId="{74FFFB13-1B1A-4B27-B551-A2F8CEA7D629}" destId="{8BE43494-EB84-4EC6-9514-432EA5C4AA53}" srcOrd="0" destOrd="0" presId="urn:microsoft.com/office/officeart/2005/8/layout/hierarchy2"/>
    <dgm:cxn modelId="{530079BD-647F-4114-ACEF-DDF49777674E}" type="presOf" srcId="{BBC67FA6-385E-475F-8E87-9854DC7F8129}" destId="{7007CA4C-84DC-4E6A-BD9B-1F8239D1E963}" srcOrd="1" destOrd="0" presId="urn:microsoft.com/office/officeart/2005/8/layout/hierarchy2"/>
    <dgm:cxn modelId="{58C97913-CEC1-4A5A-A42C-9802C8C7A508}" srcId="{B31BDD22-A1C8-4F43-ABD8-5BF4A478D25A}" destId="{1FCCE493-9789-4CA5-B4EB-65B9996DF41A}" srcOrd="2" destOrd="0" parTransId="{08B4B0AF-67CC-444F-9715-74A2322E31A2}" sibTransId="{C523346B-5F5C-478B-95ED-D8CA95D25258}"/>
    <dgm:cxn modelId="{C9480A7A-6045-42F6-B641-0503926E0371}" type="presOf" srcId="{7EA039DD-70F4-46ED-8429-F3B70475D3D8}" destId="{AE4DF89E-4140-4972-A950-84A20132F1A6}" srcOrd="0" destOrd="0" presId="urn:microsoft.com/office/officeart/2005/8/layout/hierarchy2"/>
    <dgm:cxn modelId="{9E6A4180-7147-4A9C-ACFC-5F4B7E74ED68}" type="presOf" srcId="{D1C024BE-0E73-4C86-8B37-7D1DAF24195A}" destId="{B593F436-950B-41E5-B939-9C8A3865D626}" srcOrd="1" destOrd="0" presId="urn:microsoft.com/office/officeart/2005/8/layout/hierarchy2"/>
    <dgm:cxn modelId="{14719772-2EA7-4408-8985-189D4958387D}" type="presOf" srcId="{715800F9-A770-4958-B3F3-DE60F48E3AF4}" destId="{7EF5C7B7-A682-4E64-B3FB-4D8662CAE7CE}" srcOrd="0" destOrd="0" presId="urn:microsoft.com/office/officeart/2005/8/layout/hierarchy2"/>
    <dgm:cxn modelId="{BDE8CA1E-5966-4472-B1E2-8D6EC7566241}" type="presOf" srcId="{08B4B0AF-67CC-444F-9715-74A2322E31A2}" destId="{742AF979-15D8-4A41-8A0C-75332E07C25A}" srcOrd="0" destOrd="0" presId="urn:microsoft.com/office/officeart/2005/8/layout/hierarchy2"/>
    <dgm:cxn modelId="{FEAFCFDE-2197-44DD-9B36-1B08ADFF897F}" type="presOf" srcId="{9218B573-FC37-4E56-8BC9-8951BD167895}" destId="{CA8D6E33-CAE7-47AE-B58B-27624256DE46}" srcOrd="0" destOrd="0" presId="urn:microsoft.com/office/officeart/2005/8/layout/hierarchy2"/>
    <dgm:cxn modelId="{F418014E-E51C-4C06-823E-7203E12E1C03}" type="presOf" srcId="{B31BDD22-A1C8-4F43-ABD8-5BF4A478D25A}" destId="{801CFFD0-F9A1-48D7-81BF-5BCA9B569E2D}" srcOrd="0" destOrd="0" presId="urn:microsoft.com/office/officeart/2005/8/layout/hierarchy2"/>
    <dgm:cxn modelId="{4DF1C02B-FFF7-46CA-B67C-23215259EAF2}" type="presParOf" srcId="{8BE43494-EB84-4EC6-9514-432EA5C4AA53}" destId="{7896C423-DD83-43F4-9954-D5D897606A4A}" srcOrd="0" destOrd="0" presId="urn:microsoft.com/office/officeart/2005/8/layout/hierarchy2"/>
    <dgm:cxn modelId="{4AB0D1A0-2D0B-422C-A61C-F5EF37783B29}" type="presParOf" srcId="{7896C423-DD83-43F4-9954-D5D897606A4A}" destId="{947AE370-7B50-4399-B2A9-E36204780FCF}" srcOrd="0" destOrd="0" presId="urn:microsoft.com/office/officeart/2005/8/layout/hierarchy2"/>
    <dgm:cxn modelId="{2AB9B200-726D-407D-9C4B-108EEB0FCB4B}" type="presParOf" srcId="{7896C423-DD83-43F4-9954-D5D897606A4A}" destId="{7BF110F9-7149-42D3-9C07-5031C72E5C0E}" srcOrd="1" destOrd="0" presId="urn:microsoft.com/office/officeart/2005/8/layout/hierarchy2"/>
    <dgm:cxn modelId="{A50561E8-E042-4F6D-897A-373B158C2A00}" type="presParOf" srcId="{7BF110F9-7149-42D3-9C07-5031C72E5C0E}" destId="{BA23C113-D1FD-4C08-921A-03A1B4A0BB7C}" srcOrd="0" destOrd="0" presId="urn:microsoft.com/office/officeart/2005/8/layout/hierarchy2"/>
    <dgm:cxn modelId="{BF83C02A-94CA-485B-82B8-4C5FAA82D3B4}" type="presParOf" srcId="{BA23C113-D1FD-4C08-921A-03A1B4A0BB7C}" destId="{6380AF23-B8AC-452F-9D64-E813CFCC1F63}" srcOrd="0" destOrd="0" presId="urn:microsoft.com/office/officeart/2005/8/layout/hierarchy2"/>
    <dgm:cxn modelId="{52A3DE68-7DDC-4D00-9E92-A24BAE2AB115}" type="presParOf" srcId="{7BF110F9-7149-42D3-9C07-5031C72E5C0E}" destId="{FEC6409C-4D05-465F-97D3-E477C645BD47}" srcOrd="1" destOrd="0" presId="urn:microsoft.com/office/officeart/2005/8/layout/hierarchy2"/>
    <dgm:cxn modelId="{82C14CE0-E9BB-4345-B080-5BE3CD2DD18F}" type="presParOf" srcId="{FEC6409C-4D05-465F-97D3-E477C645BD47}" destId="{801CFFD0-F9A1-48D7-81BF-5BCA9B569E2D}" srcOrd="0" destOrd="0" presId="urn:microsoft.com/office/officeart/2005/8/layout/hierarchy2"/>
    <dgm:cxn modelId="{B5100BAE-067F-4F49-8783-E33E9291C142}" type="presParOf" srcId="{FEC6409C-4D05-465F-97D3-E477C645BD47}" destId="{40A67B11-9781-4603-9EDE-6D1CACDCD41F}" srcOrd="1" destOrd="0" presId="urn:microsoft.com/office/officeart/2005/8/layout/hierarchy2"/>
    <dgm:cxn modelId="{3D6D882F-3770-4EA1-8DEB-6D34623D24EB}" type="presParOf" srcId="{40A67B11-9781-4603-9EDE-6D1CACDCD41F}" destId="{537C1F69-303A-4911-B668-FDB5538016A1}" srcOrd="0" destOrd="0" presId="urn:microsoft.com/office/officeart/2005/8/layout/hierarchy2"/>
    <dgm:cxn modelId="{4619426F-9094-4ED1-877B-BC52FB57627C}" type="presParOf" srcId="{537C1F69-303A-4911-B668-FDB5538016A1}" destId="{B593F436-950B-41E5-B939-9C8A3865D626}" srcOrd="0" destOrd="0" presId="urn:microsoft.com/office/officeart/2005/8/layout/hierarchy2"/>
    <dgm:cxn modelId="{013FBC62-648F-49BD-9F1B-46889E3BF2C4}" type="presParOf" srcId="{40A67B11-9781-4603-9EDE-6D1CACDCD41F}" destId="{B7E3B3A1-E5F9-4C41-B53A-2F6CE7304536}" srcOrd="1" destOrd="0" presId="urn:microsoft.com/office/officeart/2005/8/layout/hierarchy2"/>
    <dgm:cxn modelId="{D303F4A1-6592-4A2B-9831-EC1A71637912}" type="presParOf" srcId="{B7E3B3A1-E5F9-4C41-B53A-2F6CE7304536}" destId="{7EF5C7B7-A682-4E64-B3FB-4D8662CAE7CE}" srcOrd="0" destOrd="0" presId="urn:microsoft.com/office/officeart/2005/8/layout/hierarchy2"/>
    <dgm:cxn modelId="{B02A8B3F-3508-42D9-ABF7-CCD9A6CC3DB3}" type="presParOf" srcId="{B7E3B3A1-E5F9-4C41-B53A-2F6CE7304536}" destId="{28418430-67F3-49B8-834A-CC9F8C7D3D0C}" srcOrd="1" destOrd="0" presId="urn:microsoft.com/office/officeart/2005/8/layout/hierarchy2"/>
    <dgm:cxn modelId="{5DF1A41F-273F-4B8D-ACC9-FDB28D562D19}" type="presParOf" srcId="{40A67B11-9781-4603-9EDE-6D1CACDCD41F}" destId="{7A21E9D7-6A2A-4CA7-BE8D-59B3259F68CF}" srcOrd="2" destOrd="0" presId="urn:microsoft.com/office/officeart/2005/8/layout/hierarchy2"/>
    <dgm:cxn modelId="{BAF0C74E-5BAD-4F39-807C-9DB7CDEF15E5}" type="presParOf" srcId="{7A21E9D7-6A2A-4CA7-BE8D-59B3259F68CF}" destId="{7007CA4C-84DC-4E6A-BD9B-1F8239D1E963}" srcOrd="0" destOrd="0" presId="urn:microsoft.com/office/officeart/2005/8/layout/hierarchy2"/>
    <dgm:cxn modelId="{083CCB5D-14BD-4EEA-889B-3FEE940C9105}" type="presParOf" srcId="{40A67B11-9781-4603-9EDE-6D1CACDCD41F}" destId="{7DA3600F-0184-4291-BF39-ED952EE88BE4}" srcOrd="3" destOrd="0" presId="urn:microsoft.com/office/officeart/2005/8/layout/hierarchy2"/>
    <dgm:cxn modelId="{D18E53C8-D6F7-4631-9BF6-485D14116DF6}" type="presParOf" srcId="{7DA3600F-0184-4291-BF39-ED952EE88BE4}" destId="{7221DBD6-A52F-43CC-AFCF-1711959407EC}" srcOrd="0" destOrd="0" presId="urn:microsoft.com/office/officeart/2005/8/layout/hierarchy2"/>
    <dgm:cxn modelId="{AFBA7ECB-4055-4A9A-B327-83C0AC4A13F7}" type="presParOf" srcId="{7DA3600F-0184-4291-BF39-ED952EE88BE4}" destId="{3F4E410C-91DC-4EE4-9CBE-5F35CAF1B4B3}" srcOrd="1" destOrd="0" presId="urn:microsoft.com/office/officeart/2005/8/layout/hierarchy2"/>
    <dgm:cxn modelId="{1D79DC62-C70C-40E6-AF2B-E62A679B18ED}" type="presParOf" srcId="{40A67B11-9781-4603-9EDE-6D1CACDCD41F}" destId="{742AF979-15D8-4A41-8A0C-75332E07C25A}" srcOrd="4" destOrd="0" presId="urn:microsoft.com/office/officeart/2005/8/layout/hierarchy2"/>
    <dgm:cxn modelId="{C6B09DDF-E1E9-4F04-B120-3DD5CEAAEC00}" type="presParOf" srcId="{742AF979-15D8-4A41-8A0C-75332E07C25A}" destId="{02C94913-A273-42DE-8303-E57CDA91A5F9}" srcOrd="0" destOrd="0" presId="urn:microsoft.com/office/officeart/2005/8/layout/hierarchy2"/>
    <dgm:cxn modelId="{B4457C0A-00AC-4467-97B6-A353D1F88A8F}" type="presParOf" srcId="{40A67B11-9781-4603-9EDE-6D1CACDCD41F}" destId="{C9A2BCAF-BC62-4FEE-B94C-34D992F6732E}" srcOrd="5" destOrd="0" presId="urn:microsoft.com/office/officeart/2005/8/layout/hierarchy2"/>
    <dgm:cxn modelId="{1A3CC17B-2D9E-468F-894B-DD7C9D862336}" type="presParOf" srcId="{C9A2BCAF-BC62-4FEE-B94C-34D992F6732E}" destId="{E0246353-3923-4C10-9FB9-EE23B75BC0E9}" srcOrd="0" destOrd="0" presId="urn:microsoft.com/office/officeart/2005/8/layout/hierarchy2"/>
    <dgm:cxn modelId="{003C82E3-1296-4CFA-A45B-A85DF1E06295}" type="presParOf" srcId="{C9A2BCAF-BC62-4FEE-B94C-34D992F6732E}" destId="{D7673707-CF04-4DD9-B2A7-5BA4EF9163DC}" srcOrd="1" destOrd="0" presId="urn:microsoft.com/office/officeart/2005/8/layout/hierarchy2"/>
    <dgm:cxn modelId="{04158786-6144-4C60-A8C9-E57CB6A3861E}" type="presParOf" srcId="{40A67B11-9781-4603-9EDE-6D1CACDCD41F}" destId="{AE4DF89E-4140-4972-A950-84A20132F1A6}" srcOrd="6" destOrd="0" presId="urn:microsoft.com/office/officeart/2005/8/layout/hierarchy2"/>
    <dgm:cxn modelId="{295532D5-9CDD-4A8C-8BA4-6DBFBA96CBEF}" type="presParOf" srcId="{AE4DF89E-4140-4972-A950-84A20132F1A6}" destId="{942C66BF-0174-45F6-BF68-BCA1BC41FBCF}" srcOrd="0" destOrd="0" presId="urn:microsoft.com/office/officeart/2005/8/layout/hierarchy2"/>
    <dgm:cxn modelId="{B7EBDFC5-FE39-4D3F-9DC5-EEF9E1AD6589}" type="presParOf" srcId="{40A67B11-9781-4603-9EDE-6D1CACDCD41F}" destId="{BEE6C75E-2599-42C0-849A-1E4E842F2453}" srcOrd="7" destOrd="0" presId="urn:microsoft.com/office/officeart/2005/8/layout/hierarchy2"/>
    <dgm:cxn modelId="{5930D3AE-6B37-4499-AEF5-3DFA596DF632}" type="presParOf" srcId="{BEE6C75E-2599-42C0-849A-1E4E842F2453}" destId="{CA8D6E33-CAE7-47AE-B58B-27624256DE46}" srcOrd="0" destOrd="0" presId="urn:microsoft.com/office/officeart/2005/8/layout/hierarchy2"/>
    <dgm:cxn modelId="{2859A535-818D-43A2-9D48-A53CC499A63B}" type="presParOf" srcId="{BEE6C75E-2599-42C0-849A-1E4E842F2453}" destId="{D5D012EC-9EFC-46CA-B598-F00A0850541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5400A2-D0DA-4584-99F8-AF96740269DC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8A59F71C-32AD-4FD6-B264-30BE2E96758B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INSUMO</a:t>
          </a:r>
          <a:endParaRPr lang="es-MX" b="1" dirty="0">
            <a:solidFill>
              <a:schemeClr val="bg1"/>
            </a:solidFill>
          </a:endParaRPr>
        </a:p>
      </dgm:t>
    </dgm:pt>
    <dgm:pt modelId="{F665C598-7F90-4392-A1BF-D7388629419C}" type="parTrans" cxnId="{0BB8EC24-601F-4F19-AB0C-6BC8EBF28343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71D321B3-0399-4F64-9DC3-902EAB7573DF}" type="sibTrans" cxnId="{0BB8EC24-601F-4F19-AB0C-6BC8EBF28343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219C78AB-A7D2-4B74-BF00-12679A6CFD98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ACTIVIDAD</a:t>
          </a:r>
          <a:endParaRPr lang="es-MX" b="1" dirty="0">
            <a:solidFill>
              <a:schemeClr val="bg1"/>
            </a:solidFill>
          </a:endParaRPr>
        </a:p>
      </dgm:t>
    </dgm:pt>
    <dgm:pt modelId="{6976250D-B1A1-42F3-B279-D94B4355CCB1}" type="parTrans" cxnId="{F1573AE7-CE01-4B26-AF89-40B081F196AE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1981C123-9C5A-47D2-972B-DFBE6BB2E599}" type="sibTrans" cxnId="{F1573AE7-CE01-4B26-AF89-40B081F196AE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FE13A340-2FF7-4C9D-AFFB-3E8DE9ACC210}">
      <dgm:prSet phldrT="[Texto]"/>
      <dgm:spPr>
        <a:solidFill>
          <a:srgbClr val="FFC00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PRODUCTO</a:t>
          </a:r>
          <a:endParaRPr lang="es-MX" b="1" dirty="0">
            <a:solidFill>
              <a:schemeClr val="bg1"/>
            </a:solidFill>
          </a:endParaRPr>
        </a:p>
      </dgm:t>
    </dgm:pt>
    <dgm:pt modelId="{76211A95-E390-4F0D-A4E4-D4FBBAEA32F4}" type="parTrans" cxnId="{CE76AF3F-BF91-4587-909B-52EC3CD21FCA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4B634AA0-A393-4EBD-B72D-4704BB3C264E}" type="sibTrans" cxnId="{CE76AF3F-BF91-4587-909B-52EC3CD21FCA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D107FD84-A9BD-4A4D-8766-CD65813605F1}">
      <dgm:prSet phldrT="[Texto]"/>
      <dgm:spPr>
        <a:solidFill>
          <a:srgbClr val="00B05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EFECTO</a:t>
          </a:r>
          <a:endParaRPr lang="es-MX" b="1" dirty="0">
            <a:solidFill>
              <a:schemeClr val="bg1"/>
            </a:solidFill>
          </a:endParaRPr>
        </a:p>
      </dgm:t>
    </dgm:pt>
    <dgm:pt modelId="{D2434F36-5CA9-4447-B4DE-C7CCF7C05C7A}" type="parTrans" cxnId="{03C2D7B7-71B8-42B1-A281-F78BC698505B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FA5F71AF-D5BC-4A05-BF9D-9452A0BC032B}" type="sibTrans" cxnId="{03C2D7B7-71B8-42B1-A281-F78BC698505B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312C1AEE-0BA8-4FA4-9DA5-0309FE2AEED3}">
      <dgm:prSet phldrT="[Texto]"/>
      <dgm:spPr>
        <a:solidFill>
          <a:srgbClr val="00B050"/>
        </a:solidFill>
      </dgm:spPr>
      <dgm:t>
        <a:bodyPr/>
        <a:lstStyle/>
        <a:p>
          <a:r>
            <a:rPr lang="es-MX" b="1" dirty="0" smtClean="0">
              <a:solidFill>
                <a:schemeClr val="bg1"/>
              </a:solidFill>
            </a:rPr>
            <a:t>IMPACTO</a:t>
          </a:r>
          <a:endParaRPr lang="es-MX" b="1" dirty="0">
            <a:solidFill>
              <a:schemeClr val="bg1"/>
            </a:solidFill>
          </a:endParaRPr>
        </a:p>
      </dgm:t>
    </dgm:pt>
    <dgm:pt modelId="{12EEF4AF-0E67-40B9-8F8F-6F9748FFE73C}" type="parTrans" cxnId="{B9F2289F-B004-4280-8B53-1B9C1386758D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6E3AE3AC-92A6-4FE0-B7A7-9228FC9B022E}" type="sibTrans" cxnId="{B9F2289F-B004-4280-8B53-1B9C1386758D}">
      <dgm:prSet/>
      <dgm:spPr/>
      <dgm:t>
        <a:bodyPr/>
        <a:lstStyle/>
        <a:p>
          <a:endParaRPr lang="es-MX" b="1">
            <a:solidFill>
              <a:schemeClr val="bg1"/>
            </a:solidFill>
          </a:endParaRPr>
        </a:p>
      </dgm:t>
    </dgm:pt>
    <dgm:pt modelId="{6DC63ACE-8A2A-4663-A737-C7165C091095}" type="pres">
      <dgm:prSet presAssocID="{0F5400A2-D0DA-4584-99F8-AF96740269DC}" presName="Name0" presStyleCnt="0">
        <dgm:presLayoutVars>
          <dgm:dir/>
          <dgm:animLvl val="lvl"/>
          <dgm:resizeHandles val="exact"/>
        </dgm:presLayoutVars>
      </dgm:prSet>
      <dgm:spPr/>
    </dgm:pt>
    <dgm:pt modelId="{99A46361-AB19-42E6-90A1-526B66EB0959}" type="pres">
      <dgm:prSet presAssocID="{8A59F71C-32AD-4FD6-B264-30BE2E96758B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F716BF7-2617-4AD4-929C-E3F20790B0E6}" type="pres">
      <dgm:prSet presAssocID="{71D321B3-0399-4F64-9DC3-902EAB7573DF}" presName="parTxOnlySpace" presStyleCnt="0"/>
      <dgm:spPr/>
    </dgm:pt>
    <dgm:pt modelId="{A5980EB0-E5CF-447E-898D-64D42E761ACF}" type="pres">
      <dgm:prSet presAssocID="{219C78AB-A7D2-4B74-BF00-12679A6CFD98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30D080B-7DA8-4137-8620-4BA6F17BC918}" type="pres">
      <dgm:prSet presAssocID="{1981C123-9C5A-47D2-972B-DFBE6BB2E599}" presName="parTxOnlySpace" presStyleCnt="0"/>
      <dgm:spPr/>
    </dgm:pt>
    <dgm:pt modelId="{906ACDC0-590F-4D80-8C08-F30B05E16627}" type="pres">
      <dgm:prSet presAssocID="{FE13A340-2FF7-4C9D-AFFB-3E8DE9ACC21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D68FFC8-1D34-4445-881F-1FA7771F9B20}" type="pres">
      <dgm:prSet presAssocID="{4B634AA0-A393-4EBD-B72D-4704BB3C264E}" presName="parTxOnlySpace" presStyleCnt="0"/>
      <dgm:spPr/>
    </dgm:pt>
    <dgm:pt modelId="{08E5D432-7086-4983-85C9-44245B029EC8}" type="pres">
      <dgm:prSet presAssocID="{D107FD84-A9BD-4A4D-8766-CD65813605F1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8131445D-764E-4F12-AEA8-84F5234F9D7E}" type="pres">
      <dgm:prSet presAssocID="{FA5F71AF-D5BC-4A05-BF9D-9452A0BC032B}" presName="parTxOnlySpace" presStyleCnt="0"/>
      <dgm:spPr/>
    </dgm:pt>
    <dgm:pt modelId="{9329B458-5B06-40D5-9D23-3F9EF2636AF9}" type="pres">
      <dgm:prSet presAssocID="{312C1AEE-0BA8-4FA4-9DA5-0309FE2AEED3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14CE7730-F5D0-4081-915F-B9CEA3CEA739}" type="presOf" srcId="{0F5400A2-D0DA-4584-99F8-AF96740269DC}" destId="{6DC63ACE-8A2A-4663-A737-C7165C091095}" srcOrd="0" destOrd="0" presId="urn:microsoft.com/office/officeart/2005/8/layout/chevron1"/>
    <dgm:cxn modelId="{949A9A93-CC0D-40BF-AF13-41BE4F2D46CC}" type="presOf" srcId="{219C78AB-A7D2-4B74-BF00-12679A6CFD98}" destId="{A5980EB0-E5CF-447E-898D-64D42E761ACF}" srcOrd="0" destOrd="0" presId="urn:microsoft.com/office/officeart/2005/8/layout/chevron1"/>
    <dgm:cxn modelId="{A8CC8F8B-5B67-4311-ADD5-EE3FC91F9A8C}" type="presOf" srcId="{312C1AEE-0BA8-4FA4-9DA5-0309FE2AEED3}" destId="{9329B458-5B06-40D5-9D23-3F9EF2636AF9}" srcOrd="0" destOrd="0" presId="urn:microsoft.com/office/officeart/2005/8/layout/chevron1"/>
    <dgm:cxn modelId="{077394CF-CCB5-4B19-957D-BC937FA4BB8B}" type="presOf" srcId="{8A59F71C-32AD-4FD6-B264-30BE2E96758B}" destId="{99A46361-AB19-42E6-90A1-526B66EB0959}" srcOrd="0" destOrd="0" presId="urn:microsoft.com/office/officeart/2005/8/layout/chevron1"/>
    <dgm:cxn modelId="{58EE949A-D513-485D-BF6F-2061DE56146F}" type="presOf" srcId="{D107FD84-A9BD-4A4D-8766-CD65813605F1}" destId="{08E5D432-7086-4983-85C9-44245B029EC8}" srcOrd="0" destOrd="0" presId="urn:microsoft.com/office/officeart/2005/8/layout/chevron1"/>
    <dgm:cxn modelId="{2BA44512-B0B5-4672-8198-8453DEC3EAA9}" type="presOf" srcId="{FE13A340-2FF7-4C9D-AFFB-3E8DE9ACC210}" destId="{906ACDC0-590F-4D80-8C08-F30B05E16627}" srcOrd="0" destOrd="0" presId="urn:microsoft.com/office/officeart/2005/8/layout/chevron1"/>
    <dgm:cxn modelId="{03C2D7B7-71B8-42B1-A281-F78BC698505B}" srcId="{0F5400A2-D0DA-4584-99F8-AF96740269DC}" destId="{D107FD84-A9BD-4A4D-8766-CD65813605F1}" srcOrd="3" destOrd="0" parTransId="{D2434F36-5CA9-4447-B4DE-C7CCF7C05C7A}" sibTransId="{FA5F71AF-D5BC-4A05-BF9D-9452A0BC032B}"/>
    <dgm:cxn modelId="{F1573AE7-CE01-4B26-AF89-40B081F196AE}" srcId="{0F5400A2-D0DA-4584-99F8-AF96740269DC}" destId="{219C78AB-A7D2-4B74-BF00-12679A6CFD98}" srcOrd="1" destOrd="0" parTransId="{6976250D-B1A1-42F3-B279-D94B4355CCB1}" sibTransId="{1981C123-9C5A-47D2-972B-DFBE6BB2E599}"/>
    <dgm:cxn modelId="{B9F2289F-B004-4280-8B53-1B9C1386758D}" srcId="{0F5400A2-D0DA-4584-99F8-AF96740269DC}" destId="{312C1AEE-0BA8-4FA4-9DA5-0309FE2AEED3}" srcOrd="4" destOrd="0" parTransId="{12EEF4AF-0E67-40B9-8F8F-6F9748FFE73C}" sibTransId="{6E3AE3AC-92A6-4FE0-B7A7-9228FC9B022E}"/>
    <dgm:cxn modelId="{0BB8EC24-601F-4F19-AB0C-6BC8EBF28343}" srcId="{0F5400A2-D0DA-4584-99F8-AF96740269DC}" destId="{8A59F71C-32AD-4FD6-B264-30BE2E96758B}" srcOrd="0" destOrd="0" parTransId="{F665C598-7F90-4392-A1BF-D7388629419C}" sibTransId="{71D321B3-0399-4F64-9DC3-902EAB7573DF}"/>
    <dgm:cxn modelId="{CE76AF3F-BF91-4587-909B-52EC3CD21FCA}" srcId="{0F5400A2-D0DA-4584-99F8-AF96740269DC}" destId="{FE13A340-2FF7-4C9D-AFFB-3E8DE9ACC210}" srcOrd="2" destOrd="0" parTransId="{76211A95-E390-4F0D-A4E4-D4FBBAEA32F4}" sibTransId="{4B634AA0-A393-4EBD-B72D-4704BB3C264E}"/>
    <dgm:cxn modelId="{C23E89FA-59F7-47AE-BE8B-CF904F8994E4}" type="presParOf" srcId="{6DC63ACE-8A2A-4663-A737-C7165C091095}" destId="{99A46361-AB19-42E6-90A1-526B66EB0959}" srcOrd="0" destOrd="0" presId="urn:microsoft.com/office/officeart/2005/8/layout/chevron1"/>
    <dgm:cxn modelId="{98D01550-BD02-4DF3-BE71-F0DC36D5AB33}" type="presParOf" srcId="{6DC63ACE-8A2A-4663-A737-C7165C091095}" destId="{4F716BF7-2617-4AD4-929C-E3F20790B0E6}" srcOrd="1" destOrd="0" presId="urn:microsoft.com/office/officeart/2005/8/layout/chevron1"/>
    <dgm:cxn modelId="{694963A8-3A6D-4563-8FC4-4413B62A83BE}" type="presParOf" srcId="{6DC63ACE-8A2A-4663-A737-C7165C091095}" destId="{A5980EB0-E5CF-447E-898D-64D42E761ACF}" srcOrd="2" destOrd="0" presId="urn:microsoft.com/office/officeart/2005/8/layout/chevron1"/>
    <dgm:cxn modelId="{85027C05-13D6-4EA8-A693-0F051F79BCE4}" type="presParOf" srcId="{6DC63ACE-8A2A-4663-A737-C7165C091095}" destId="{C30D080B-7DA8-4137-8620-4BA6F17BC918}" srcOrd="3" destOrd="0" presId="urn:microsoft.com/office/officeart/2005/8/layout/chevron1"/>
    <dgm:cxn modelId="{407E8F85-8957-4CBF-8FE4-6741E919A52A}" type="presParOf" srcId="{6DC63ACE-8A2A-4663-A737-C7165C091095}" destId="{906ACDC0-590F-4D80-8C08-F30B05E16627}" srcOrd="4" destOrd="0" presId="urn:microsoft.com/office/officeart/2005/8/layout/chevron1"/>
    <dgm:cxn modelId="{205AA591-E65A-40F4-83A7-5EECFC4F3CE7}" type="presParOf" srcId="{6DC63ACE-8A2A-4663-A737-C7165C091095}" destId="{4D68FFC8-1D34-4445-881F-1FA7771F9B20}" srcOrd="5" destOrd="0" presId="urn:microsoft.com/office/officeart/2005/8/layout/chevron1"/>
    <dgm:cxn modelId="{821A984A-A843-4E1A-91AC-8485DF6E25C5}" type="presParOf" srcId="{6DC63ACE-8A2A-4663-A737-C7165C091095}" destId="{08E5D432-7086-4983-85C9-44245B029EC8}" srcOrd="6" destOrd="0" presId="urn:microsoft.com/office/officeart/2005/8/layout/chevron1"/>
    <dgm:cxn modelId="{6200C601-26F9-4B2B-9C01-85653D6C5EAF}" type="presParOf" srcId="{6DC63ACE-8A2A-4663-A737-C7165C091095}" destId="{8131445D-764E-4F12-AEA8-84F5234F9D7E}" srcOrd="7" destOrd="0" presId="urn:microsoft.com/office/officeart/2005/8/layout/chevron1"/>
    <dgm:cxn modelId="{FDF7B95C-E82F-4FA2-9704-C83FAE433A4A}" type="presParOf" srcId="{6DC63ACE-8A2A-4663-A737-C7165C091095}" destId="{9329B458-5B06-40D5-9D23-3F9EF2636AF9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E7D0DA-E856-4A73-AD8A-125DBB13F192}">
      <dsp:nvSpPr>
        <dsp:cNvPr id="0" name=""/>
        <dsp:cNvSpPr/>
      </dsp:nvSpPr>
      <dsp:spPr>
        <a:xfrm>
          <a:off x="3546812" y="1975828"/>
          <a:ext cx="4145336" cy="414533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600" kern="1200" dirty="0" smtClean="0"/>
            <a:t>EN EL MARCO DE:</a:t>
          </a:r>
          <a:endParaRPr lang="es-MX" sz="3600" kern="1200" dirty="0"/>
        </a:p>
      </dsp:txBody>
      <dsp:txXfrm>
        <a:off x="4153882" y="2582898"/>
        <a:ext cx="2931196" cy="2931196"/>
      </dsp:txXfrm>
    </dsp:sp>
    <dsp:sp modelId="{B83A223F-6569-4057-AAF7-F6D2AB1950B0}">
      <dsp:nvSpPr>
        <dsp:cNvPr id="0" name=""/>
        <dsp:cNvSpPr/>
      </dsp:nvSpPr>
      <dsp:spPr>
        <a:xfrm>
          <a:off x="4482000" y="315233"/>
          <a:ext cx="2274960" cy="2072668"/>
        </a:xfrm>
        <a:prstGeom prst="ellipse">
          <a:avLst/>
        </a:prstGeom>
        <a:solidFill>
          <a:srgbClr val="00B05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CORRESPONSABILIDAD</a:t>
          </a:r>
          <a:endParaRPr lang="es-MX" sz="1600" b="1" kern="1200" dirty="0"/>
        </a:p>
      </dsp:txBody>
      <dsp:txXfrm>
        <a:off x="4815160" y="618768"/>
        <a:ext cx="1608640" cy="1465598"/>
      </dsp:txXfrm>
    </dsp:sp>
    <dsp:sp modelId="{9466E87A-D34F-472B-920D-5615D963CA97}">
      <dsp:nvSpPr>
        <dsp:cNvPr id="0" name=""/>
        <dsp:cNvSpPr/>
      </dsp:nvSpPr>
      <dsp:spPr>
        <a:xfrm>
          <a:off x="6918755" y="4360626"/>
          <a:ext cx="2072668" cy="2072668"/>
        </a:xfrm>
        <a:prstGeom prst="ellipse">
          <a:avLst/>
        </a:prstGeom>
        <a:solidFill>
          <a:srgbClr val="FFC000">
            <a:alpha val="50000"/>
          </a:srgb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TRANSPARENCIA</a:t>
          </a:r>
          <a:endParaRPr lang="es-MX" sz="2000" b="1" kern="1200" dirty="0"/>
        </a:p>
      </dsp:txBody>
      <dsp:txXfrm>
        <a:off x="7222290" y="4664161"/>
        <a:ext cx="1465598" cy="1465598"/>
      </dsp:txXfrm>
    </dsp:sp>
    <dsp:sp modelId="{234A6E57-ABAE-465F-A12C-9852AD56DCB4}">
      <dsp:nvSpPr>
        <dsp:cNvPr id="0" name=""/>
        <dsp:cNvSpPr/>
      </dsp:nvSpPr>
      <dsp:spPr>
        <a:xfrm>
          <a:off x="2247537" y="4360626"/>
          <a:ext cx="2072668" cy="207266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2700" prstMaterial="clear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RENDICIÓN DE CUENTAS</a:t>
          </a:r>
          <a:endParaRPr lang="es-MX" sz="2000" b="1" kern="1200" dirty="0"/>
        </a:p>
      </dsp:txBody>
      <dsp:txXfrm>
        <a:off x="2551072" y="4664161"/>
        <a:ext cx="1465598" cy="1465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320F-D420-4DE7-8C12-AFC92E1E8D44}">
      <dsp:nvSpPr>
        <dsp:cNvPr id="0" name=""/>
        <dsp:cNvSpPr/>
      </dsp:nvSpPr>
      <dsp:spPr>
        <a:xfrm>
          <a:off x="3838" y="2328063"/>
          <a:ext cx="2948432" cy="1474216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CORRESPONSABILIDAD</a:t>
          </a:r>
          <a:endParaRPr lang="es-MX" sz="2000" b="1" kern="1200" dirty="0"/>
        </a:p>
      </dsp:txBody>
      <dsp:txXfrm>
        <a:off x="47016" y="2371241"/>
        <a:ext cx="2862076" cy="1387860"/>
      </dsp:txXfrm>
    </dsp:sp>
    <dsp:sp modelId="{7A4A791E-6C1C-4411-BC67-D3426EAB0F43}">
      <dsp:nvSpPr>
        <dsp:cNvPr id="0" name=""/>
        <dsp:cNvSpPr/>
      </dsp:nvSpPr>
      <dsp:spPr>
        <a:xfrm rot="18289469">
          <a:off x="2509347" y="2195854"/>
          <a:ext cx="2065218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2065218" y="21643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3490326" y="2165867"/>
        <a:ext cx="103260" cy="103260"/>
      </dsp:txXfrm>
    </dsp:sp>
    <dsp:sp modelId="{28006BB1-5F85-4469-BCCE-C0312300FAEF}">
      <dsp:nvSpPr>
        <dsp:cNvPr id="0" name=""/>
        <dsp:cNvSpPr/>
      </dsp:nvSpPr>
      <dsp:spPr>
        <a:xfrm>
          <a:off x="4131643" y="632715"/>
          <a:ext cx="4855949" cy="1474216"/>
        </a:xfrm>
        <a:prstGeom prst="roundRect">
          <a:avLst>
            <a:gd name="adj" fmla="val 10000"/>
          </a:avLst>
        </a:prstGeom>
        <a:solidFill>
          <a:srgbClr val="00B0F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Tomemos decisiones con responsabilidad. Un colectivo escolar que se reconoce con la capacidad para identificar, revisar, generar acuerdos y realizar acciones para atender las necesidades y prioridades educativas de sus estudiantes.</a:t>
          </a:r>
          <a:endParaRPr lang="es-MX" sz="1500" kern="1200" dirty="0"/>
        </a:p>
      </dsp:txBody>
      <dsp:txXfrm>
        <a:off x="4174821" y="675893"/>
        <a:ext cx="4769593" cy="1387860"/>
      </dsp:txXfrm>
    </dsp:sp>
    <dsp:sp modelId="{958BA834-C122-4987-A0F2-2E74C7C8690E}">
      <dsp:nvSpPr>
        <dsp:cNvPr id="0" name=""/>
        <dsp:cNvSpPr/>
      </dsp:nvSpPr>
      <dsp:spPr>
        <a:xfrm>
          <a:off x="2952270" y="3043528"/>
          <a:ext cx="1179372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1179372" y="21643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3512472" y="3035687"/>
        <a:ext cx="58968" cy="58968"/>
      </dsp:txXfrm>
    </dsp:sp>
    <dsp:sp modelId="{974FD552-C00D-4C39-A00A-18A7F39552C9}">
      <dsp:nvSpPr>
        <dsp:cNvPr id="0" name=""/>
        <dsp:cNvSpPr/>
      </dsp:nvSpPr>
      <dsp:spPr>
        <a:xfrm>
          <a:off x="4131643" y="2328063"/>
          <a:ext cx="4835575" cy="1474216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Tomar decisiones corresponsables a partir de un criterio fundamental: asegurar el aprendizaje de todos sus alumnos.</a:t>
          </a:r>
          <a:endParaRPr lang="es-MX" sz="1500" kern="1200" dirty="0"/>
        </a:p>
      </dsp:txBody>
      <dsp:txXfrm>
        <a:off x="4174821" y="2371241"/>
        <a:ext cx="4749219" cy="1387860"/>
      </dsp:txXfrm>
    </dsp:sp>
    <dsp:sp modelId="{4634DDF7-2F04-4A7F-8B69-202A0597EF6E}">
      <dsp:nvSpPr>
        <dsp:cNvPr id="0" name=""/>
        <dsp:cNvSpPr/>
      </dsp:nvSpPr>
      <dsp:spPr>
        <a:xfrm rot="3310531">
          <a:off x="2509347" y="3891203"/>
          <a:ext cx="2065218" cy="43286"/>
        </a:xfrm>
        <a:custGeom>
          <a:avLst/>
          <a:gdLst/>
          <a:ahLst/>
          <a:cxnLst/>
          <a:rect l="0" t="0" r="0" b="0"/>
          <a:pathLst>
            <a:path>
              <a:moveTo>
                <a:pt x="0" y="21643"/>
              </a:moveTo>
              <a:lnTo>
                <a:pt x="2065218" y="21643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3490326" y="3861215"/>
        <a:ext cx="103260" cy="103260"/>
      </dsp:txXfrm>
    </dsp:sp>
    <dsp:sp modelId="{B0E3401A-EFEF-4A51-A667-5300C9AEF33F}">
      <dsp:nvSpPr>
        <dsp:cNvPr id="0" name=""/>
        <dsp:cNvSpPr/>
      </dsp:nvSpPr>
      <dsp:spPr>
        <a:xfrm>
          <a:off x="4131643" y="4023412"/>
          <a:ext cx="4856834" cy="1474216"/>
        </a:xfrm>
        <a:prstGeom prst="roundRect">
          <a:avLst>
            <a:gd name="adj" fmla="val 10000"/>
          </a:avLst>
        </a:prstGeom>
        <a:solidFill>
          <a:srgbClr val="00B050"/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500" kern="1200" dirty="0" smtClean="0"/>
            <a:t>Esta condición de autonomía escolar implica un importante respaldo institucional.</a:t>
          </a:r>
          <a:endParaRPr lang="es-MX" sz="1500" kern="1200" dirty="0"/>
        </a:p>
      </dsp:txBody>
      <dsp:txXfrm>
        <a:off x="4174821" y="4066590"/>
        <a:ext cx="4770478" cy="13878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DEBC4-5510-46B8-BF3F-2511400AE1CF}">
      <dsp:nvSpPr>
        <dsp:cNvPr id="0" name=""/>
        <dsp:cNvSpPr/>
      </dsp:nvSpPr>
      <dsp:spPr>
        <a:xfrm>
          <a:off x="1008606" y="2830907"/>
          <a:ext cx="656117" cy="1987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058" y="0"/>
              </a:lnTo>
              <a:lnTo>
                <a:pt x="328058" y="1987366"/>
              </a:lnTo>
              <a:lnTo>
                <a:pt x="656117" y="1987366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1284343" y="3772268"/>
        <a:ext cx="104643" cy="104643"/>
      </dsp:txXfrm>
    </dsp:sp>
    <dsp:sp modelId="{871428F1-8C97-4BBD-BF49-7B469B0640FD}">
      <dsp:nvSpPr>
        <dsp:cNvPr id="0" name=""/>
        <dsp:cNvSpPr/>
      </dsp:nvSpPr>
      <dsp:spPr>
        <a:xfrm>
          <a:off x="1008606" y="2830907"/>
          <a:ext cx="656117" cy="625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8058" y="0"/>
              </a:lnTo>
              <a:lnTo>
                <a:pt x="328058" y="625112"/>
              </a:lnTo>
              <a:lnTo>
                <a:pt x="656117" y="625112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314009" y="3120807"/>
        <a:ext cx="45311" cy="45311"/>
      </dsp:txXfrm>
    </dsp:sp>
    <dsp:sp modelId="{DB83B8F0-FEC8-487F-8B29-A9FD9CCAB65D}">
      <dsp:nvSpPr>
        <dsp:cNvPr id="0" name=""/>
        <dsp:cNvSpPr/>
      </dsp:nvSpPr>
      <dsp:spPr>
        <a:xfrm>
          <a:off x="1008606" y="2093765"/>
          <a:ext cx="656117" cy="737142"/>
        </a:xfrm>
        <a:custGeom>
          <a:avLst/>
          <a:gdLst/>
          <a:ahLst/>
          <a:cxnLst/>
          <a:rect l="0" t="0" r="0" b="0"/>
          <a:pathLst>
            <a:path>
              <a:moveTo>
                <a:pt x="0" y="737142"/>
              </a:moveTo>
              <a:lnTo>
                <a:pt x="328058" y="737142"/>
              </a:lnTo>
              <a:lnTo>
                <a:pt x="328058" y="0"/>
              </a:lnTo>
              <a:lnTo>
                <a:pt x="656117" y="0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1311994" y="2437665"/>
        <a:ext cx="49342" cy="49342"/>
      </dsp:txXfrm>
    </dsp:sp>
    <dsp:sp modelId="{C14AC61C-CCE5-4520-AC13-071C1D2067DA}">
      <dsp:nvSpPr>
        <dsp:cNvPr id="0" name=""/>
        <dsp:cNvSpPr/>
      </dsp:nvSpPr>
      <dsp:spPr>
        <a:xfrm>
          <a:off x="1008606" y="843541"/>
          <a:ext cx="656117" cy="1987366"/>
        </a:xfrm>
        <a:custGeom>
          <a:avLst/>
          <a:gdLst/>
          <a:ahLst/>
          <a:cxnLst/>
          <a:rect l="0" t="0" r="0" b="0"/>
          <a:pathLst>
            <a:path>
              <a:moveTo>
                <a:pt x="0" y="1987366"/>
              </a:moveTo>
              <a:lnTo>
                <a:pt x="328058" y="1987366"/>
              </a:lnTo>
              <a:lnTo>
                <a:pt x="328058" y="0"/>
              </a:lnTo>
              <a:lnTo>
                <a:pt x="656117" y="0"/>
              </a:lnTo>
            </a:path>
          </a:pathLst>
        </a:custGeom>
        <a:noFill/>
        <a:ln w="15875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1284343" y="1784902"/>
        <a:ext cx="104643" cy="104643"/>
      </dsp:txXfrm>
    </dsp:sp>
    <dsp:sp modelId="{01CDD236-A7DC-4F53-ADDE-2736D5182C54}">
      <dsp:nvSpPr>
        <dsp:cNvPr id="0" name=""/>
        <dsp:cNvSpPr/>
      </dsp:nvSpPr>
      <dsp:spPr>
        <a:xfrm rot="16200000">
          <a:off x="-2123533" y="2330817"/>
          <a:ext cx="5264101" cy="1000179"/>
        </a:xfrm>
        <a:prstGeom prst="rect">
          <a:avLst/>
        </a:prstGeom>
        <a:solidFill>
          <a:srgbClr val="FFFF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400" b="1" kern="1200" dirty="0" smtClean="0"/>
            <a:t>AUTONOMIA RESPONSABLE</a:t>
          </a:r>
          <a:endParaRPr lang="es-MX" sz="3400" b="1" kern="1200" dirty="0"/>
        </a:p>
      </dsp:txBody>
      <dsp:txXfrm>
        <a:off x="-2123533" y="2330817"/>
        <a:ext cx="5264101" cy="1000179"/>
      </dsp:txXfrm>
    </dsp:sp>
    <dsp:sp modelId="{97B493AD-8050-4707-9EE1-CBCB1077096A}">
      <dsp:nvSpPr>
        <dsp:cNvPr id="0" name=""/>
        <dsp:cNvSpPr/>
      </dsp:nvSpPr>
      <dsp:spPr>
        <a:xfrm>
          <a:off x="1664724" y="343451"/>
          <a:ext cx="6861284" cy="1000179"/>
        </a:xfrm>
        <a:prstGeom prst="rect">
          <a:avLst/>
        </a:prstGeom>
        <a:solidFill>
          <a:schemeClr val="bg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Asumamos nuestra responsabilidad</a:t>
          </a:r>
          <a:endParaRPr lang="es-MX" sz="2400" kern="1200" dirty="0"/>
        </a:p>
      </dsp:txBody>
      <dsp:txXfrm>
        <a:off x="1664724" y="343451"/>
        <a:ext cx="6861284" cy="1000179"/>
      </dsp:txXfrm>
    </dsp:sp>
    <dsp:sp modelId="{1305944B-ADC9-442C-B441-309F6C2D119E}">
      <dsp:nvSpPr>
        <dsp:cNvPr id="0" name=""/>
        <dsp:cNvSpPr/>
      </dsp:nvSpPr>
      <dsp:spPr>
        <a:xfrm>
          <a:off x="1664724" y="1593675"/>
          <a:ext cx="6928504" cy="1000179"/>
        </a:xfrm>
        <a:prstGeom prst="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El ejercicio de la autonomía se relaciona de manera directa con el desempeño de la comunidad escolar en favor del logro de los propósitos educativos de la educación básica</a:t>
          </a:r>
          <a:endParaRPr lang="es-MX" sz="1800" kern="1200" dirty="0"/>
        </a:p>
      </dsp:txBody>
      <dsp:txXfrm>
        <a:off x="1664724" y="1593675"/>
        <a:ext cx="6928504" cy="1000179"/>
      </dsp:txXfrm>
    </dsp:sp>
    <dsp:sp modelId="{8458024C-9F67-432D-B5B7-C5E3A792EE63}">
      <dsp:nvSpPr>
        <dsp:cNvPr id="0" name=""/>
        <dsp:cNvSpPr/>
      </dsp:nvSpPr>
      <dsp:spPr>
        <a:xfrm>
          <a:off x="1664724" y="2843899"/>
          <a:ext cx="6916169" cy="1224239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kern="1200" dirty="0" smtClean="0"/>
            <a:t>Conlleva la disposición y el compromiso de todos los involucrados para asumir en corresponsabilidad la revisión de lo que se hace en lo individual y en lo colectivo.</a:t>
          </a:r>
          <a:endParaRPr lang="es-MX" sz="2000" kern="1200" dirty="0"/>
        </a:p>
      </dsp:txBody>
      <dsp:txXfrm>
        <a:off x="1664724" y="2843899"/>
        <a:ext cx="6916169" cy="1224239"/>
      </dsp:txXfrm>
    </dsp:sp>
    <dsp:sp modelId="{3512C5F2-7DF4-45CF-AEB9-D3D4028486D3}">
      <dsp:nvSpPr>
        <dsp:cNvPr id="0" name=""/>
        <dsp:cNvSpPr/>
      </dsp:nvSpPr>
      <dsp:spPr>
        <a:xfrm>
          <a:off x="1664724" y="4318184"/>
          <a:ext cx="6878114" cy="1000179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kern="1200" dirty="0" smtClean="0"/>
            <a:t>Su impacto en el logro de los aprendizajes de todos los estudiantes.</a:t>
          </a:r>
          <a:endParaRPr lang="es-MX" sz="2800" kern="1200" dirty="0"/>
        </a:p>
      </dsp:txBody>
      <dsp:txXfrm>
        <a:off x="1664724" y="4318184"/>
        <a:ext cx="6878114" cy="1000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7AE370-7B50-4399-B2A9-E36204780FCF}">
      <dsp:nvSpPr>
        <dsp:cNvPr id="0" name=""/>
        <dsp:cNvSpPr/>
      </dsp:nvSpPr>
      <dsp:spPr>
        <a:xfrm>
          <a:off x="7318" y="2524655"/>
          <a:ext cx="2162065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TRANSPARENCIA Y RENDICIÓN DE CUENTAS</a:t>
          </a:r>
          <a:endParaRPr lang="es-MX" sz="2000" b="1" kern="1200" dirty="0"/>
        </a:p>
      </dsp:txBody>
      <dsp:txXfrm>
        <a:off x="38980" y="2556317"/>
        <a:ext cx="2098741" cy="1017708"/>
      </dsp:txXfrm>
    </dsp:sp>
    <dsp:sp modelId="{BA23C113-D1FD-4C08-921A-03A1B4A0BB7C}">
      <dsp:nvSpPr>
        <dsp:cNvPr id="0" name=""/>
        <dsp:cNvSpPr/>
      </dsp:nvSpPr>
      <dsp:spPr>
        <a:xfrm>
          <a:off x="2169383" y="3049301"/>
          <a:ext cx="864826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864826" y="15870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2580176" y="3043551"/>
        <a:ext cx="43241" cy="43241"/>
      </dsp:txXfrm>
    </dsp:sp>
    <dsp:sp modelId="{801CFFD0-F9A1-48D7-81BF-5BCA9B569E2D}">
      <dsp:nvSpPr>
        <dsp:cNvPr id="0" name=""/>
        <dsp:cNvSpPr/>
      </dsp:nvSpPr>
      <dsp:spPr>
        <a:xfrm>
          <a:off x="3034210" y="2524655"/>
          <a:ext cx="2162065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000" b="1" kern="1200" dirty="0" smtClean="0"/>
            <a:t>Informemos los resultados</a:t>
          </a:r>
          <a:endParaRPr lang="es-MX" sz="2000" b="1" kern="1200" dirty="0"/>
        </a:p>
      </dsp:txBody>
      <dsp:txXfrm>
        <a:off x="3065872" y="2556317"/>
        <a:ext cx="2098741" cy="1017708"/>
      </dsp:txXfrm>
    </dsp:sp>
    <dsp:sp modelId="{537C1F69-303A-4911-B668-FDB5538016A1}">
      <dsp:nvSpPr>
        <dsp:cNvPr id="0" name=""/>
        <dsp:cNvSpPr/>
      </dsp:nvSpPr>
      <dsp:spPr>
        <a:xfrm rot="17692822">
          <a:off x="4600907" y="2116910"/>
          <a:ext cx="2055561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2055561" y="15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5577299" y="2081392"/>
        <a:ext cx="102778" cy="102778"/>
      </dsp:txXfrm>
    </dsp:sp>
    <dsp:sp modelId="{7EF5C7B7-A682-4E64-B3FB-4D8662CAE7CE}">
      <dsp:nvSpPr>
        <dsp:cNvPr id="0" name=""/>
        <dsp:cNvSpPr/>
      </dsp:nvSpPr>
      <dsp:spPr>
        <a:xfrm>
          <a:off x="6061101" y="659874"/>
          <a:ext cx="3191489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Mantengamos a la comunidad informada sobre nuestros logros y nuestras áreas de oportunidad.</a:t>
          </a:r>
          <a:endParaRPr lang="es-MX" sz="1400" kern="1200" dirty="0"/>
        </a:p>
      </dsp:txBody>
      <dsp:txXfrm>
        <a:off x="6092763" y="691536"/>
        <a:ext cx="3128165" cy="1017708"/>
      </dsp:txXfrm>
    </dsp:sp>
    <dsp:sp modelId="{7A21E9D7-6A2A-4CA7-BE8D-59B3259F68CF}">
      <dsp:nvSpPr>
        <dsp:cNvPr id="0" name=""/>
        <dsp:cNvSpPr/>
      </dsp:nvSpPr>
      <dsp:spPr>
        <a:xfrm rot="19457599">
          <a:off x="5096170" y="2738504"/>
          <a:ext cx="1065036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065036" y="15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602062" y="2727749"/>
        <a:ext cx="53251" cy="53251"/>
      </dsp:txXfrm>
    </dsp:sp>
    <dsp:sp modelId="{7221DBD6-A52F-43CC-AFCF-1711959407EC}">
      <dsp:nvSpPr>
        <dsp:cNvPr id="0" name=""/>
        <dsp:cNvSpPr/>
      </dsp:nvSpPr>
      <dsp:spPr>
        <a:xfrm>
          <a:off x="6061101" y="1903061"/>
          <a:ext cx="3153329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Pero no sólo de aspectos materiales y financieros</a:t>
          </a:r>
          <a:endParaRPr lang="es-MX" sz="1800" kern="1200" dirty="0"/>
        </a:p>
      </dsp:txBody>
      <dsp:txXfrm>
        <a:off x="6092763" y="1934723"/>
        <a:ext cx="3090005" cy="1017708"/>
      </dsp:txXfrm>
    </dsp:sp>
    <dsp:sp modelId="{742AF979-15D8-4A41-8A0C-75332E07C25A}">
      <dsp:nvSpPr>
        <dsp:cNvPr id="0" name=""/>
        <dsp:cNvSpPr/>
      </dsp:nvSpPr>
      <dsp:spPr>
        <a:xfrm rot="2142401">
          <a:off x="5096170" y="3360098"/>
          <a:ext cx="1065036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1065036" y="15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5602062" y="3349343"/>
        <a:ext cx="53251" cy="53251"/>
      </dsp:txXfrm>
    </dsp:sp>
    <dsp:sp modelId="{E0246353-3923-4C10-9FB9-EE23B75BC0E9}">
      <dsp:nvSpPr>
        <dsp:cNvPr id="0" name=""/>
        <dsp:cNvSpPr/>
      </dsp:nvSpPr>
      <dsp:spPr>
        <a:xfrm>
          <a:off x="6061101" y="3146249"/>
          <a:ext cx="3116812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Sino sobre lo que pasa en el aula, el desempeño docente, el trabajo del director y de los padres de familia.</a:t>
          </a:r>
          <a:endParaRPr lang="es-MX" sz="1400" kern="1200" dirty="0"/>
        </a:p>
      </dsp:txBody>
      <dsp:txXfrm>
        <a:off x="6092763" y="3177911"/>
        <a:ext cx="3053488" cy="1017708"/>
      </dsp:txXfrm>
    </dsp:sp>
    <dsp:sp modelId="{AE4DF89E-4140-4972-A950-84A20132F1A6}">
      <dsp:nvSpPr>
        <dsp:cNvPr id="0" name=""/>
        <dsp:cNvSpPr/>
      </dsp:nvSpPr>
      <dsp:spPr>
        <a:xfrm rot="3907178">
          <a:off x="4600907" y="3981692"/>
          <a:ext cx="2055561" cy="31741"/>
        </a:xfrm>
        <a:custGeom>
          <a:avLst/>
          <a:gdLst/>
          <a:ahLst/>
          <a:cxnLst/>
          <a:rect l="0" t="0" r="0" b="0"/>
          <a:pathLst>
            <a:path>
              <a:moveTo>
                <a:pt x="0" y="15870"/>
              </a:moveTo>
              <a:lnTo>
                <a:pt x="2055561" y="15870"/>
              </a:lnTo>
            </a:path>
          </a:pathLst>
        </a:custGeom>
        <a:noFill/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700" kern="1200"/>
        </a:p>
      </dsp:txBody>
      <dsp:txXfrm>
        <a:off x="5577299" y="3946173"/>
        <a:ext cx="102778" cy="102778"/>
      </dsp:txXfrm>
    </dsp:sp>
    <dsp:sp modelId="{CA8D6E33-CAE7-47AE-B58B-27624256DE46}">
      <dsp:nvSpPr>
        <dsp:cNvPr id="0" name=""/>
        <dsp:cNvSpPr/>
      </dsp:nvSpPr>
      <dsp:spPr>
        <a:xfrm>
          <a:off x="6061101" y="4389437"/>
          <a:ext cx="3186279" cy="108103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400" kern="1200" dirty="0" smtClean="0"/>
            <a:t>Generemos una cultura de la transparencia y rendición de cuentas que fortalezca la Gestión Escolar (prácticas y relaciones de los actores).</a:t>
          </a:r>
          <a:endParaRPr lang="es-MX" sz="1400" kern="1200" dirty="0"/>
        </a:p>
      </dsp:txBody>
      <dsp:txXfrm>
        <a:off x="6092763" y="4421099"/>
        <a:ext cx="3122955" cy="10177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46361-AB19-42E6-90A1-526B66EB0959}">
      <dsp:nvSpPr>
        <dsp:cNvPr id="0" name=""/>
        <dsp:cNvSpPr/>
      </dsp:nvSpPr>
      <dsp:spPr>
        <a:xfrm>
          <a:off x="2342" y="2417167"/>
          <a:ext cx="2084799" cy="833919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bg1"/>
              </a:solidFill>
            </a:rPr>
            <a:t>INSUMO</a:t>
          </a:r>
          <a:endParaRPr lang="es-MX" sz="1700" b="1" kern="1200" dirty="0">
            <a:solidFill>
              <a:schemeClr val="bg1"/>
            </a:solidFill>
          </a:endParaRPr>
        </a:p>
      </dsp:txBody>
      <dsp:txXfrm>
        <a:off x="419302" y="2417167"/>
        <a:ext cx="1250880" cy="833919"/>
      </dsp:txXfrm>
    </dsp:sp>
    <dsp:sp modelId="{A5980EB0-E5CF-447E-898D-64D42E761ACF}">
      <dsp:nvSpPr>
        <dsp:cNvPr id="0" name=""/>
        <dsp:cNvSpPr/>
      </dsp:nvSpPr>
      <dsp:spPr>
        <a:xfrm>
          <a:off x="1878661" y="2417167"/>
          <a:ext cx="2084799" cy="833919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bg1"/>
              </a:solidFill>
            </a:rPr>
            <a:t>ACTIVIDAD</a:t>
          </a:r>
          <a:endParaRPr lang="es-MX" sz="1700" b="1" kern="1200" dirty="0">
            <a:solidFill>
              <a:schemeClr val="bg1"/>
            </a:solidFill>
          </a:endParaRPr>
        </a:p>
      </dsp:txBody>
      <dsp:txXfrm>
        <a:off x="2295621" y="2417167"/>
        <a:ext cx="1250880" cy="833919"/>
      </dsp:txXfrm>
    </dsp:sp>
    <dsp:sp modelId="{906ACDC0-590F-4D80-8C08-F30B05E16627}">
      <dsp:nvSpPr>
        <dsp:cNvPr id="0" name=""/>
        <dsp:cNvSpPr/>
      </dsp:nvSpPr>
      <dsp:spPr>
        <a:xfrm>
          <a:off x="3754981" y="2417167"/>
          <a:ext cx="2084799" cy="833919"/>
        </a:xfrm>
        <a:prstGeom prst="chevron">
          <a:avLst/>
        </a:prstGeom>
        <a:solidFill>
          <a:srgbClr val="FFC00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bg1"/>
              </a:solidFill>
            </a:rPr>
            <a:t>PRODUCTO</a:t>
          </a:r>
          <a:endParaRPr lang="es-MX" sz="1700" b="1" kern="1200" dirty="0">
            <a:solidFill>
              <a:schemeClr val="bg1"/>
            </a:solidFill>
          </a:endParaRPr>
        </a:p>
      </dsp:txBody>
      <dsp:txXfrm>
        <a:off x="4171941" y="2417167"/>
        <a:ext cx="1250880" cy="833919"/>
      </dsp:txXfrm>
    </dsp:sp>
    <dsp:sp modelId="{08E5D432-7086-4983-85C9-44245B029EC8}">
      <dsp:nvSpPr>
        <dsp:cNvPr id="0" name=""/>
        <dsp:cNvSpPr/>
      </dsp:nvSpPr>
      <dsp:spPr>
        <a:xfrm>
          <a:off x="5631300" y="2417167"/>
          <a:ext cx="2084799" cy="833919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bg1"/>
              </a:solidFill>
            </a:rPr>
            <a:t>EFECTO</a:t>
          </a:r>
          <a:endParaRPr lang="es-MX" sz="1700" b="1" kern="1200" dirty="0">
            <a:solidFill>
              <a:schemeClr val="bg1"/>
            </a:solidFill>
          </a:endParaRPr>
        </a:p>
      </dsp:txBody>
      <dsp:txXfrm>
        <a:off x="6048260" y="2417167"/>
        <a:ext cx="1250880" cy="833919"/>
      </dsp:txXfrm>
    </dsp:sp>
    <dsp:sp modelId="{9329B458-5B06-40D5-9D23-3F9EF2636AF9}">
      <dsp:nvSpPr>
        <dsp:cNvPr id="0" name=""/>
        <dsp:cNvSpPr/>
      </dsp:nvSpPr>
      <dsp:spPr>
        <a:xfrm>
          <a:off x="7507620" y="2417167"/>
          <a:ext cx="2084799" cy="833919"/>
        </a:xfrm>
        <a:prstGeom prst="chevron">
          <a:avLst/>
        </a:prstGeom>
        <a:solidFill>
          <a:srgbClr val="00B05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700" b="1" kern="1200" dirty="0" smtClean="0">
              <a:solidFill>
                <a:schemeClr val="bg1"/>
              </a:solidFill>
            </a:rPr>
            <a:t>IMPACTO</a:t>
          </a:r>
          <a:endParaRPr lang="es-MX" sz="1700" b="1" kern="1200" dirty="0">
            <a:solidFill>
              <a:schemeClr val="bg1"/>
            </a:solidFill>
          </a:endParaRPr>
        </a:p>
      </dsp:txBody>
      <dsp:txXfrm>
        <a:off x="7924580" y="2417167"/>
        <a:ext cx="1250880" cy="833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 de texto 1"/>
          <p:cNvSpPr txBox="1"/>
          <p:nvPr/>
        </p:nvSpPr>
        <p:spPr>
          <a:xfrm>
            <a:off x="3568051" y="407424"/>
            <a:ext cx="6464591" cy="1014380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2800" b="1" i="1" dirty="0">
                <a:ln w="9525" cap="flat" cmpd="sng" algn="ctr">
                  <a:solidFill>
                    <a:srgbClr val="FFFFFF"/>
                  </a:solidFill>
                  <a:prstDash val="solid"/>
                  <a:round/>
                </a:ln>
                <a:solidFill>
                  <a:srgbClr val="000000"/>
                </a:solidFill>
                <a:effectLst>
                  <a:outerShdw blurRad="12700" dist="38100" dir="2700000" algn="tl">
                    <a:schemeClr val="bg1">
                      <a:lumMod val="5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DE ADMINISTRACIÓN PÚBLICA DEL ESTADO DE CHIAPAS A.C.</a:t>
            </a:r>
            <a:endParaRPr lang="es-MX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79" y="124088"/>
            <a:ext cx="2588872" cy="209550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799267" y="2034931"/>
            <a:ext cx="641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MAESTRÍA EN ADMINISTRACIÓN Y POLÍTICAS PÚBLICAS</a:t>
            </a:r>
            <a:endParaRPr lang="es-MX" b="1" dirty="0"/>
          </a:p>
        </p:txBody>
      </p:sp>
      <p:sp>
        <p:nvSpPr>
          <p:cNvPr id="5" name="CuadroTexto 4"/>
          <p:cNvSpPr txBox="1"/>
          <p:nvPr/>
        </p:nvSpPr>
        <p:spPr>
          <a:xfrm>
            <a:off x="4095782" y="2694224"/>
            <a:ext cx="5409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GESTIÓN PARA RESULTADOS</a:t>
            </a:r>
          </a:p>
          <a:p>
            <a:pPr algn="ctr"/>
            <a:r>
              <a:rPr lang="es-MX" dirty="0" smtClean="0"/>
              <a:t>ASIGNATURA:</a:t>
            </a:r>
            <a:endParaRPr lang="es-MX" dirty="0"/>
          </a:p>
        </p:txBody>
      </p:sp>
      <p:sp>
        <p:nvSpPr>
          <p:cNvPr id="6" name="CuadroTexto 5"/>
          <p:cNvSpPr txBox="1"/>
          <p:nvPr/>
        </p:nvSpPr>
        <p:spPr>
          <a:xfrm>
            <a:off x="4597757" y="3630516"/>
            <a:ext cx="481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DRA. MAGDA E. JAN ARGUELLO </a:t>
            </a:r>
          </a:p>
          <a:p>
            <a:pPr algn="ctr"/>
            <a:r>
              <a:rPr lang="es-MX" b="1" dirty="0" smtClean="0"/>
              <a:t>CATEDRÁTICO:</a:t>
            </a:r>
            <a:endParaRPr lang="es-MX" b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4468969" y="4433658"/>
            <a:ext cx="528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ACTIVIDAD 6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468969" y="5249762"/>
            <a:ext cx="539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ARMANDO BOLAÑOS GARCIA</a:t>
            </a:r>
          </a:p>
          <a:p>
            <a:pPr algn="ctr"/>
            <a:r>
              <a:rPr lang="es-MX" b="1" dirty="0" smtClean="0"/>
              <a:t>ALUMNO:</a:t>
            </a:r>
            <a:endParaRPr lang="es-MX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7340957" y="6493831"/>
            <a:ext cx="57439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TUXTLA GUTIÉRREZ, CHIAPAS; 16 MARZO DE 2016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3803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982090218"/>
              </p:ext>
            </p:extLst>
          </p:nvPr>
        </p:nvGraphicFramePr>
        <p:xfrm>
          <a:off x="1493949" y="386366"/>
          <a:ext cx="9259910" cy="613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018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416934" y="1549795"/>
            <a:ext cx="88520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800" algn="just">
              <a:lnSpc>
                <a:spcPct val="15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organizaciones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educativas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que, en el ámbito de su competencia, responda a la población que beneficia al satisfacer sus demandas con un sentido de empatía y responsabilidad, lo cual tiene que ver con el avance hacia la calidad en el menor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tiempo; mediante la implementación del Presupuesto Basado en Resultado.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95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30665" t="28477" r="30929" b="11487"/>
          <a:stretch/>
        </p:blipFill>
        <p:spPr>
          <a:xfrm>
            <a:off x="1763234" y="257577"/>
            <a:ext cx="7986073" cy="661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30568" y="1082781"/>
            <a:ext cx="873616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planeación estratégica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ofrece como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 lineamientos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oportunidades para crear, desarrollar o fortalecer las capacidades de gestión de los actores </a:t>
            </a:r>
            <a:r>
              <a:rPr lang="es-MX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escolares, al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mismo tiempo, su uso sistemático exige desarrollar como proceso nuevas </a:t>
            </a:r>
            <a:r>
              <a:rPr lang="es-MX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formas de liderazgo, de trabajo en equipo, de colaboración con los padres de familia y con los miembros de la comunidad, para tomar decisiones y actuar. Aplicada en ámbitos </a:t>
            </a:r>
            <a:r>
              <a:rPr lang="es-MX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educativos.</a:t>
            </a:r>
            <a:endParaRPr lang="es-MX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50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48964" y="108225"/>
            <a:ext cx="86228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CADENA DE RESULTADOS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297953922"/>
              </p:ext>
            </p:extLst>
          </p:nvPr>
        </p:nvGraphicFramePr>
        <p:xfrm>
          <a:off x="1687131" y="719666"/>
          <a:ext cx="9594762" cy="5668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ector recto 4"/>
          <p:cNvCxnSpPr/>
          <p:nvPr/>
        </p:nvCxnSpPr>
        <p:spPr>
          <a:xfrm flipV="1">
            <a:off x="1848964" y="2833352"/>
            <a:ext cx="5144264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>
            <a:off x="1848964" y="4273641"/>
            <a:ext cx="3379859" cy="2790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5683226" y="4287591"/>
            <a:ext cx="5144264" cy="1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7447631" y="2805449"/>
            <a:ext cx="3379859" cy="2790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2949262" y="2305318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EFICIENCIA</a:t>
            </a:r>
            <a:endParaRPr lang="es-MX" b="1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841088" y="2290241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EFICACIA</a:t>
            </a:r>
            <a:endParaRPr lang="es-MX" b="1" dirty="0"/>
          </a:p>
        </p:txBody>
      </p:sp>
      <p:sp>
        <p:nvSpPr>
          <p:cNvPr id="15" name="CuadroTexto 14"/>
          <p:cNvSpPr txBox="1"/>
          <p:nvPr/>
        </p:nvSpPr>
        <p:spPr>
          <a:xfrm>
            <a:off x="2521462" y="4543653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EJECUCIÓN</a:t>
            </a:r>
            <a:endParaRPr lang="es-MX" b="1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447631" y="4496961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RESULTADOS</a:t>
            </a:r>
            <a:endParaRPr lang="es-MX" b="1" dirty="0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10303099" y="4159876"/>
            <a:ext cx="0" cy="70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9875950" y="5177307"/>
            <a:ext cx="174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CALIDAD EN LAS ESCUELAS</a:t>
            </a:r>
            <a:endParaRPr lang="es-MX" dirty="0"/>
          </a:p>
        </p:txBody>
      </p:sp>
      <p:cxnSp>
        <p:nvCxnSpPr>
          <p:cNvPr id="21" name="Conector recto de flecha 20"/>
          <p:cNvCxnSpPr/>
          <p:nvPr/>
        </p:nvCxnSpPr>
        <p:spPr>
          <a:xfrm>
            <a:off x="8639578" y="4382805"/>
            <a:ext cx="0" cy="70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7447631" y="5177306"/>
            <a:ext cx="188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MEJORAR LAS INSTITUCIONES EDUCATIVAS</a:t>
            </a:r>
            <a:endParaRPr lang="es-MX" dirty="0"/>
          </a:p>
        </p:txBody>
      </p:sp>
      <p:cxnSp>
        <p:nvCxnSpPr>
          <p:cNvPr id="23" name="Conector recto de flecha 22"/>
          <p:cNvCxnSpPr/>
          <p:nvPr/>
        </p:nvCxnSpPr>
        <p:spPr>
          <a:xfrm>
            <a:off x="6319235" y="4382805"/>
            <a:ext cx="0" cy="70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/>
          <p:cNvSpPr txBox="1"/>
          <p:nvPr/>
        </p:nvSpPr>
        <p:spPr>
          <a:xfrm>
            <a:off x="5228823" y="5238998"/>
            <a:ext cx="2034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ESCUELA, DOCENTES, MATERIALES, ACTUALIZACIÓN DOCENTE</a:t>
            </a:r>
            <a:endParaRPr lang="es-MX" dirty="0"/>
          </a:p>
        </p:txBody>
      </p:sp>
      <p:cxnSp>
        <p:nvCxnSpPr>
          <p:cNvPr id="25" name="Conector recto de flecha 24"/>
          <p:cNvCxnSpPr/>
          <p:nvPr/>
        </p:nvCxnSpPr>
        <p:spPr>
          <a:xfrm>
            <a:off x="4511249" y="4470889"/>
            <a:ext cx="0" cy="70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3282869" y="5557166"/>
            <a:ext cx="203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CAPACITACIÓN</a:t>
            </a:r>
            <a:endParaRPr lang="es-MX" dirty="0"/>
          </a:p>
        </p:txBody>
      </p:sp>
      <p:cxnSp>
        <p:nvCxnSpPr>
          <p:cNvPr id="27" name="Conector recto de flecha 26"/>
          <p:cNvCxnSpPr/>
          <p:nvPr/>
        </p:nvCxnSpPr>
        <p:spPr>
          <a:xfrm>
            <a:off x="2152269" y="4470888"/>
            <a:ext cx="0" cy="706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/>
          <p:cNvSpPr txBox="1"/>
          <p:nvPr/>
        </p:nvSpPr>
        <p:spPr>
          <a:xfrm>
            <a:off x="1230397" y="5176109"/>
            <a:ext cx="2034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PADRES DE FAMILIA, DOCENTES, ALUMNOS Y RECURSOS FINANCIEROS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7891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48496" y="1720840"/>
            <a:ext cx="98265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dirty="0">
                <a:latin typeface="Arial" panose="020B0604020202020204" pitchFamily="34" charset="0"/>
              </a:rPr>
              <a:t>Para poder llegar a la escuela del futuro, la escuela ideal o la escuela de calidad tendremos que trabajar </a:t>
            </a:r>
            <a:r>
              <a:rPr lang="es-MX" sz="2400" dirty="0" smtClean="0">
                <a:latin typeface="Arial" panose="020B0604020202020204" pitchFamily="34" charset="0"/>
              </a:rPr>
              <a:t>todos, realizando una Gestión para Resultados, </a:t>
            </a:r>
            <a:r>
              <a:rPr lang="es-MX" sz="2400" dirty="0">
                <a:latin typeface="Arial" panose="020B0604020202020204" pitchFamily="34" charset="0"/>
              </a:rPr>
              <a:t>es </a:t>
            </a:r>
            <a:r>
              <a:rPr lang="es-MX" sz="2400" dirty="0" smtClean="0">
                <a:latin typeface="Arial" panose="020B0604020202020204" pitchFamily="34" charset="0"/>
              </a:rPr>
              <a:t>decir, </a:t>
            </a:r>
            <a:r>
              <a:rPr lang="es-MX" sz="2400" dirty="0">
                <a:latin typeface="Arial" panose="020B0604020202020204" pitchFamily="34" charset="0"/>
              </a:rPr>
              <a:t>en colectivo pero además los padres de familia, las autoridades civiles, las autoridades del plantel y también los alumnos deben estar convencidos de que quieren estudiar por que si esto no sucede de nada sirve que </a:t>
            </a:r>
            <a:r>
              <a:rPr lang="es-MX" sz="2400" dirty="0" smtClean="0">
                <a:latin typeface="Arial" panose="020B0604020202020204" pitchFamily="34" charset="0"/>
              </a:rPr>
              <a:t>algunos trabajen </a:t>
            </a:r>
            <a:r>
              <a:rPr lang="es-MX" sz="2400" dirty="0">
                <a:latin typeface="Arial" panose="020B0604020202020204" pitchFamily="34" charset="0"/>
              </a:rPr>
              <a:t>y otros no.</a:t>
            </a:r>
            <a:br>
              <a:rPr lang="es-MX" sz="2400" dirty="0">
                <a:latin typeface="Arial" panose="020B0604020202020204" pitchFamily="34" charset="0"/>
              </a:rPr>
            </a:br>
            <a:r>
              <a:rPr lang="es-MX" sz="2400" dirty="0">
                <a:latin typeface="Arial" panose="020B0604020202020204" pitchFamily="34" charset="0"/>
              </a:rPr>
              <a:t/>
            </a:r>
            <a:br>
              <a:rPr lang="es-MX" sz="2400" dirty="0">
                <a:latin typeface="Arial" panose="020B0604020202020204" pitchFamily="34" charset="0"/>
              </a:rPr>
            </a:br>
            <a:endParaRPr lang="es-MX" sz="2400" dirty="0"/>
          </a:p>
        </p:txBody>
      </p:sp>
      <p:sp>
        <p:nvSpPr>
          <p:cNvPr id="3" name="Rectángulo 2"/>
          <p:cNvSpPr/>
          <p:nvPr/>
        </p:nvSpPr>
        <p:spPr>
          <a:xfrm>
            <a:off x="3521507" y="314287"/>
            <a:ext cx="48141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CONCLUSIÓN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837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43448" y="796937"/>
            <a:ext cx="9144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educación es factor de progreso y fuente de oportunidades para el bienestar individual y colectivo; repercute en la calidad de vida, en la equidad social, en las normas y prácticas de la convivencia humana, en la vitalidad de los sistemas democráticos, en los estándares del bienestar material de las naciones; influye en el desarrollo afectivo, cívico y social, en la capacidad y creatividad de las personas y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comunidades; orientados a resultados desde la Nueva Gestión Pública.”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8"/>
          <p:cNvSpPr txBox="1">
            <a:spLocks noChangeArrowheads="1"/>
          </p:cNvSpPr>
          <p:nvPr/>
        </p:nvSpPr>
        <p:spPr bwMode="auto">
          <a:xfrm>
            <a:off x="2152651" y="262653"/>
            <a:ext cx="835183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¿</a:t>
            </a:r>
            <a:r>
              <a:rPr lang="es-MX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Qué es el Programa Escuelas de Calidad?</a:t>
            </a:r>
          </a:p>
        </p:txBody>
      </p:sp>
      <p:sp>
        <p:nvSpPr>
          <p:cNvPr id="3" name="Text Box 50"/>
          <p:cNvSpPr txBox="1">
            <a:spLocks noChangeArrowheads="1"/>
          </p:cNvSpPr>
          <p:nvPr/>
        </p:nvSpPr>
        <p:spPr bwMode="auto">
          <a:xfrm>
            <a:off x="1833473" y="2170403"/>
            <a:ext cx="983478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anose="030F0702030302020204" pitchFamily="66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MX" altLang="es-MX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 programa escuelas de </a:t>
            </a:r>
            <a:r>
              <a:rPr lang="es-MX" altLang="es-MX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calidad, </a:t>
            </a:r>
            <a:r>
              <a:rPr lang="es-MX" altLang="es-MX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 a las necesidades de garantizar la igualdad de oportunidades educacionales para todos los </a:t>
            </a:r>
            <a:r>
              <a:rPr lang="es-MX" altLang="es-MX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estudiantes, </a:t>
            </a:r>
            <a:r>
              <a:rPr lang="es-MX" altLang="es-MX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 importar su estatus </a:t>
            </a:r>
            <a:r>
              <a:rPr lang="es-MX" altLang="es-MX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socio-económico; </a:t>
            </a:r>
            <a:r>
              <a:rPr lang="es-MX" altLang="es-MX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 origen étnico o su ambiente familiar. </a:t>
            </a:r>
          </a:p>
          <a:p>
            <a:pPr algn="just" eaLnBrk="1" hangingPunct="1">
              <a:spcBef>
                <a:spcPct val="50000"/>
              </a:spcBef>
            </a:pPr>
            <a:endParaRPr lang="es-MX" altLang="es-MX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5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14659" y="1157546"/>
            <a:ext cx="938011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Contribuir a fortalecer la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autonomía de las escuelas y zonas escolares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mediante el fomento de las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capacidades de gestión pedagógica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escolar e institucional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centrada en los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aprendizajes del alumnado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desarrollar el Sistema Básico de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 Educativa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contribuya a la resolución de los retos que cada escuela enfrenta en la generación de condiciones que propicien la mejora del logro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educativo.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852309044"/>
              </p:ext>
            </p:extLst>
          </p:nvPr>
        </p:nvGraphicFramePr>
        <p:xfrm>
          <a:off x="953038" y="0"/>
          <a:ext cx="11238962" cy="6748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33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52540" y="1505480"/>
            <a:ext cx="867177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recursos federales que se transfieren a las Entidades Federativas y el Distrito Federal, para la implementación del Programa, son considerados subsidios, debiendo sujetarse al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75 de la Ley Federal de Presupuesto y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 Hacendaria.</a:t>
            </a:r>
            <a:endParaRPr lang="es-MX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01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331076" y="419622"/>
            <a:ext cx="865460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MX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acuerdo a la </a:t>
            </a: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GpR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escolar estratégica propone priorizar lo sustantivo; es decir, aquello que no puede dejar de atenderse para asegurar los resultados esperados, a partir de un cálculo de la situación inicial que permita reconocer hasta dónde es posible avanzar en el mediano plazo, lo cual toma dirección y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sentido, transparencia y rendición de cuentas. 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43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29555" y="198376"/>
            <a:ext cx="956900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EVALUACIÓN PARA MEJORA CONTINUA</a:t>
            </a:r>
            <a:endParaRPr lang="es-E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721475" y="1869544"/>
            <a:ext cx="9830874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19800" algn="just">
              <a:lnSpc>
                <a:spcPct val="150000"/>
              </a:lnSpc>
            </a:pP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Evaluemos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nuestro trabajo para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mejorarlo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tenemos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dar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seguimiento a las acciones planeadas y valorar sus resultados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el propósito de generar un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de mejora continua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permita hacerle frente a los obstáculos que se presentan día con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día,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evaluémonos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proponer nuevos retos y lograr mejores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únicamente para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calificar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 logrado. </a:t>
            </a:r>
          </a:p>
        </p:txBody>
      </p:sp>
    </p:spTree>
    <p:extLst>
      <p:ext uri="{BB962C8B-B14F-4D97-AF65-F5344CB8AC3E}">
        <p14:creationId xmlns:p14="http://schemas.microsoft.com/office/powerpoint/2010/main" val="354485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35132130"/>
              </p:ext>
            </p:extLst>
          </p:nvPr>
        </p:nvGraphicFramePr>
        <p:xfrm>
          <a:off x="2031999" y="296214"/>
          <a:ext cx="8992316" cy="6130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44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549801668"/>
              </p:ext>
            </p:extLst>
          </p:nvPr>
        </p:nvGraphicFramePr>
        <p:xfrm>
          <a:off x="1558344" y="476518"/>
          <a:ext cx="8601656" cy="5661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767908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807</Words>
  <Application>Microsoft Office PowerPoint</Application>
  <PresentationFormat>Panorámica</PresentationFormat>
  <Paragraphs>57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Times New Roman</vt:lpstr>
      <vt:lpstr>Wingdings 3</vt:lpstr>
      <vt:lpstr>Espiral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BOLAÑOS GARCIA</dc:creator>
  <cp:lastModifiedBy>ARMANDO BOLAÑOS GARCIA</cp:lastModifiedBy>
  <cp:revision>13</cp:revision>
  <dcterms:created xsi:type="dcterms:W3CDTF">2016-03-14T17:35:56Z</dcterms:created>
  <dcterms:modified xsi:type="dcterms:W3CDTF">2016-03-17T04:39:39Z</dcterms:modified>
</cp:coreProperties>
</file>