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12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C7DAF-5F89-DE40-9B7C-FFAA1E7885BE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C1965-7572-9340-A320-8100B5918842}">
      <dgm:prSet phldrT="[Text]"/>
      <dgm:spPr/>
      <dgm:t>
        <a:bodyPr/>
        <a:lstStyle/>
        <a:p>
          <a:r>
            <a:rPr lang="en-US" dirty="0" smtClean="0"/>
            <a:t>Nueva </a:t>
          </a:r>
          <a:r>
            <a:rPr lang="en-US" dirty="0" err="1" smtClean="0"/>
            <a:t>Gesti</a:t>
          </a:r>
          <a:r>
            <a:rPr lang="en-US" dirty="0" err="1" smtClean="0"/>
            <a:t>ón</a:t>
          </a:r>
          <a:r>
            <a:rPr lang="en-US" dirty="0" smtClean="0"/>
            <a:t> </a:t>
          </a:r>
          <a:r>
            <a:rPr lang="en-US" dirty="0" err="1" smtClean="0"/>
            <a:t>Pública</a:t>
          </a:r>
          <a:r>
            <a:rPr lang="en-US" dirty="0" smtClean="0"/>
            <a:t> (NGP)</a:t>
          </a:r>
          <a:endParaRPr lang="en-US" dirty="0"/>
        </a:p>
      </dgm:t>
    </dgm:pt>
    <dgm:pt modelId="{F6327CC5-7112-9C48-B9E0-A8FFC2C66FE3}" type="parTrans" cxnId="{8EF568E6-E7FB-2D4F-AD08-7AA17B610F04}">
      <dgm:prSet/>
      <dgm:spPr/>
      <dgm:t>
        <a:bodyPr/>
        <a:lstStyle/>
        <a:p>
          <a:endParaRPr lang="en-US"/>
        </a:p>
      </dgm:t>
    </dgm:pt>
    <dgm:pt modelId="{46A3A58E-A168-A342-9C88-4496B7981F54}" type="sibTrans" cxnId="{8EF568E6-E7FB-2D4F-AD08-7AA17B610F04}">
      <dgm:prSet/>
      <dgm:spPr/>
      <dgm:t>
        <a:bodyPr/>
        <a:lstStyle/>
        <a:p>
          <a:endParaRPr lang="en-US"/>
        </a:p>
      </dgm:t>
    </dgm:pt>
    <dgm:pt modelId="{B4AAD2C9-EBB8-8A43-AB06-C75C8FA2D8AA}">
      <dgm:prSet phldrT="[Text]"/>
      <dgm:spPr/>
      <dgm:t>
        <a:bodyPr/>
        <a:lstStyle/>
        <a:p>
          <a:r>
            <a:rPr lang="en-US" dirty="0" err="1" smtClean="0"/>
            <a:t>Mejorar</a:t>
          </a:r>
          <a:r>
            <a:rPr lang="en-US" dirty="0" smtClean="0"/>
            <a:t> la </a:t>
          </a:r>
          <a:r>
            <a:rPr lang="en-US" dirty="0" err="1" smtClean="0"/>
            <a:t>calidad</a:t>
          </a:r>
          <a:r>
            <a:rPr lang="en-US" dirty="0" smtClean="0"/>
            <a:t> y </a:t>
          </a:r>
          <a:r>
            <a:rPr lang="en-US" dirty="0" err="1" smtClean="0"/>
            <a:t>eficiencia</a:t>
          </a:r>
          <a:endParaRPr lang="en-US" dirty="0"/>
        </a:p>
      </dgm:t>
    </dgm:pt>
    <dgm:pt modelId="{2AABE141-1999-E645-91ED-CB982D1AD1D4}" type="parTrans" cxnId="{936F8256-C47E-C24E-8B96-C8C2E824F9B5}">
      <dgm:prSet/>
      <dgm:spPr/>
      <dgm:t>
        <a:bodyPr/>
        <a:lstStyle/>
        <a:p>
          <a:endParaRPr lang="en-US"/>
        </a:p>
      </dgm:t>
    </dgm:pt>
    <dgm:pt modelId="{06DA4375-3D97-6846-BD47-77F0132042C2}" type="sibTrans" cxnId="{936F8256-C47E-C24E-8B96-C8C2E824F9B5}">
      <dgm:prSet/>
      <dgm:spPr/>
      <dgm:t>
        <a:bodyPr/>
        <a:lstStyle/>
        <a:p>
          <a:endParaRPr lang="en-US"/>
        </a:p>
      </dgm:t>
    </dgm:pt>
    <dgm:pt modelId="{D3DB088A-B7A6-B346-8C99-06829B637BD9}">
      <dgm:prSet phldrT="[Text]"/>
      <dgm:spPr/>
      <dgm:t>
        <a:bodyPr/>
        <a:lstStyle/>
        <a:p>
          <a:r>
            <a:rPr lang="en-US" dirty="0" err="1" smtClean="0"/>
            <a:t>Reformas</a:t>
          </a:r>
          <a:r>
            <a:rPr lang="en-US" dirty="0" smtClean="0"/>
            <a:t> </a:t>
          </a:r>
          <a:r>
            <a:rPr lang="en-US" dirty="0" err="1" smtClean="0"/>
            <a:t>normativas</a:t>
          </a:r>
          <a:r>
            <a:rPr lang="en-US" dirty="0" smtClean="0"/>
            <a:t> y </a:t>
          </a:r>
          <a:r>
            <a:rPr lang="en-US" dirty="0" err="1" smtClean="0"/>
            <a:t>organizacionales</a:t>
          </a:r>
          <a:endParaRPr lang="en-US" dirty="0"/>
        </a:p>
      </dgm:t>
    </dgm:pt>
    <dgm:pt modelId="{1F16850B-1635-674B-BE21-8CDA139D67CB}" type="parTrans" cxnId="{D6EB986F-5A28-8E48-96C6-DA5D0440D02E}">
      <dgm:prSet/>
      <dgm:spPr/>
      <dgm:t>
        <a:bodyPr/>
        <a:lstStyle/>
        <a:p>
          <a:endParaRPr lang="en-US"/>
        </a:p>
      </dgm:t>
    </dgm:pt>
    <dgm:pt modelId="{90E93D03-F875-2D49-9703-93F432B75FC5}" type="sibTrans" cxnId="{D6EB986F-5A28-8E48-96C6-DA5D0440D02E}">
      <dgm:prSet/>
      <dgm:spPr/>
      <dgm:t>
        <a:bodyPr/>
        <a:lstStyle/>
        <a:p>
          <a:endParaRPr lang="en-US"/>
        </a:p>
      </dgm:t>
    </dgm:pt>
    <dgm:pt modelId="{8E70FAF6-BED0-C748-8CF4-D38EBC8991B1}">
      <dgm:prSet phldrT="[Text]"/>
      <dgm:spPr/>
      <dgm:t>
        <a:bodyPr/>
        <a:lstStyle/>
        <a:p>
          <a:r>
            <a:rPr lang="en-US" dirty="0" err="1" smtClean="0"/>
            <a:t>Dotar</a:t>
          </a:r>
          <a:r>
            <a:rPr lang="en-US" dirty="0" smtClean="0"/>
            <a:t> de </a:t>
          </a:r>
          <a:r>
            <a:rPr lang="en-US" dirty="0" err="1" smtClean="0"/>
            <a:t>l</a:t>
          </a:r>
          <a:r>
            <a:rPr lang="en-US" dirty="0" err="1" smtClean="0"/>
            <a:t>ógica</a:t>
          </a:r>
          <a:r>
            <a:rPr lang="en-US" dirty="0" smtClean="0"/>
            <a:t> y </a:t>
          </a:r>
          <a:r>
            <a:rPr lang="en-US" dirty="0" err="1" smtClean="0"/>
            <a:t>racionalidad</a:t>
          </a:r>
          <a:r>
            <a:rPr lang="en-US" dirty="0" smtClean="0"/>
            <a:t> al </a:t>
          </a:r>
          <a:r>
            <a:rPr lang="en-US" dirty="0" err="1" smtClean="0"/>
            <a:t>proceso</a:t>
          </a:r>
          <a:r>
            <a:rPr lang="en-US" dirty="0" smtClean="0"/>
            <a:t> </a:t>
          </a:r>
          <a:r>
            <a:rPr lang="en-US" dirty="0" err="1" smtClean="0"/>
            <a:t>presupuestario</a:t>
          </a:r>
          <a:endParaRPr lang="en-US" dirty="0"/>
        </a:p>
      </dgm:t>
    </dgm:pt>
    <dgm:pt modelId="{48FA1ECA-DFFA-8842-8905-A190E6BE2DD2}" type="parTrans" cxnId="{2894973A-75F9-E04D-8AA1-6E48094A192E}">
      <dgm:prSet/>
      <dgm:spPr/>
      <dgm:t>
        <a:bodyPr/>
        <a:lstStyle/>
        <a:p>
          <a:endParaRPr lang="en-US"/>
        </a:p>
      </dgm:t>
    </dgm:pt>
    <dgm:pt modelId="{8B78C728-1CBF-EB47-B358-CDEE17F4DB24}" type="sibTrans" cxnId="{2894973A-75F9-E04D-8AA1-6E48094A192E}">
      <dgm:prSet/>
      <dgm:spPr/>
      <dgm:t>
        <a:bodyPr/>
        <a:lstStyle/>
        <a:p>
          <a:endParaRPr lang="en-US"/>
        </a:p>
      </dgm:t>
    </dgm:pt>
    <dgm:pt modelId="{CDB6D80A-3C7C-9A4E-8213-7D75BB658828}" type="pres">
      <dgm:prSet presAssocID="{FE6C7DAF-5F89-DE40-9B7C-FFAA1E7885B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71C42F6-0AFE-2945-ABFE-9547E705505A}" type="pres">
      <dgm:prSet presAssocID="{495C1965-7572-9340-A320-8100B5918842}" presName="root1" presStyleCnt="0"/>
      <dgm:spPr/>
    </dgm:pt>
    <dgm:pt modelId="{C3566453-7E73-C043-8FBD-81FFB0E8E0AC}" type="pres">
      <dgm:prSet presAssocID="{495C1965-7572-9340-A320-8100B5918842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18AE7C-10B2-7549-B217-0D5F2E05F25B}" type="pres">
      <dgm:prSet presAssocID="{495C1965-7572-9340-A320-8100B5918842}" presName="level2hierChild" presStyleCnt="0"/>
      <dgm:spPr/>
    </dgm:pt>
    <dgm:pt modelId="{2D4D3D00-AEC4-6E48-AA6D-680CB927D04D}" type="pres">
      <dgm:prSet presAssocID="{2AABE141-1999-E645-91ED-CB982D1AD1D4}" presName="conn2-1" presStyleLbl="parChTrans1D2" presStyleIdx="0" presStyleCnt="3"/>
      <dgm:spPr/>
    </dgm:pt>
    <dgm:pt modelId="{793ADCC5-B87E-3F42-87AB-F7D7E6D72505}" type="pres">
      <dgm:prSet presAssocID="{2AABE141-1999-E645-91ED-CB982D1AD1D4}" presName="connTx" presStyleLbl="parChTrans1D2" presStyleIdx="0" presStyleCnt="3"/>
      <dgm:spPr/>
    </dgm:pt>
    <dgm:pt modelId="{037FFA6B-5415-FD45-801F-5C21B05FB91B}" type="pres">
      <dgm:prSet presAssocID="{B4AAD2C9-EBB8-8A43-AB06-C75C8FA2D8AA}" presName="root2" presStyleCnt="0"/>
      <dgm:spPr/>
    </dgm:pt>
    <dgm:pt modelId="{4C2BACE3-A5C2-154C-85EB-6E46498BB25F}" type="pres">
      <dgm:prSet presAssocID="{B4AAD2C9-EBB8-8A43-AB06-C75C8FA2D8AA}" presName="LevelTwoTextNode" presStyleLbl="node2" presStyleIdx="0" presStyleCnt="3">
        <dgm:presLayoutVars>
          <dgm:chPref val="3"/>
        </dgm:presLayoutVars>
      </dgm:prSet>
      <dgm:spPr/>
    </dgm:pt>
    <dgm:pt modelId="{41D80C27-BF4F-E44B-A09A-7E168C56CD57}" type="pres">
      <dgm:prSet presAssocID="{B4AAD2C9-EBB8-8A43-AB06-C75C8FA2D8AA}" presName="level3hierChild" presStyleCnt="0"/>
      <dgm:spPr/>
    </dgm:pt>
    <dgm:pt modelId="{8ED715E6-E6AC-0F49-94D0-66A532C997E8}" type="pres">
      <dgm:prSet presAssocID="{1F16850B-1635-674B-BE21-8CDA139D67CB}" presName="conn2-1" presStyleLbl="parChTrans1D2" presStyleIdx="1" presStyleCnt="3"/>
      <dgm:spPr/>
    </dgm:pt>
    <dgm:pt modelId="{1159259F-DBC9-D345-B7C7-431BE6AA0032}" type="pres">
      <dgm:prSet presAssocID="{1F16850B-1635-674B-BE21-8CDA139D67CB}" presName="connTx" presStyleLbl="parChTrans1D2" presStyleIdx="1" presStyleCnt="3"/>
      <dgm:spPr/>
    </dgm:pt>
    <dgm:pt modelId="{D2BD5CD1-E8EC-D248-A73A-ADBD7E155701}" type="pres">
      <dgm:prSet presAssocID="{D3DB088A-B7A6-B346-8C99-06829B637BD9}" presName="root2" presStyleCnt="0"/>
      <dgm:spPr/>
    </dgm:pt>
    <dgm:pt modelId="{9DC1DBC2-309C-1647-BE25-137915FD7A76}" type="pres">
      <dgm:prSet presAssocID="{D3DB088A-B7A6-B346-8C99-06829B637BD9}" presName="LevelTwoTextNode" presStyleLbl="node2" presStyleIdx="1" presStyleCnt="3">
        <dgm:presLayoutVars>
          <dgm:chPref val="3"/>
        </dgm:presLayoutVars>
      </dgm:prSet>
      <dgm:spPr/>
    </dgm:pt>
    <dgm:pt modelId="{420B265B-1ADB-6345-A370-1348E3681EA3}" type="pres">
      <dgm:prSet presAssocID="{D3DB088A-B7A6-B346-8C99-06829B637BD9}" presName="level3hierChild" presStyleCnt="0"/>
      <dgm:spPr/>
    </dgm:pt>
    <dgm:pt modelId="{20DFA199-428C-3949-9E71-1AA138224A78}" type="pres">
      <dgm:prSet presAssocID="{48FA1ECA-DFFA-8842-8905-A190E6BE2DD2}" presName="conn2-1" presStyleLbl="parChTrans1D2" presStyleIdx="2" presStyleCnt="3"/>
      <dgm:spPr/>
    </dgm:pt>
    <dgm:pt modelId="{BC26CD3F-65AC-F54F-AE76-37F85EA3B572}" type="pres">
      <dgm:prSet presAssocID="{48FA1ECA-DFFA-8842-8905-A190E6BE2DD2}" presName="connTx" presStyleLbl="parChTrans1D2" presStyleIdx="2" presStyleCnt="3"/>
      <dgm:spPr/>
    </dgm:pt>
    <dgm:pt modelId="{F634BF8D-B92D-814D-BDF0-49E59B09C921}" type="pres">
      <dgm:prSet presAssocID="{8E70FAF6-BED0-C748-8CF4-D38EBC8991B1}" presName="root2" presStyleCnt="0"/>
      <dgm:spPr/>
    </dgm:pt>
    <dgm:pt modelId="{D2769B92-05FC-124E-BCE9-E968FB852390}" type="pres">
      <dgm:prSet presAssocID="{8E70FAF6-BED0-C748-8CF4-D38EBC8991B1}" presName="LevelTwoTextNode" presStyleLbl="node2" presStyleIdx="2" presStyleCnt="3">
        <dgm:presLayoutVars>
          <dgm:chPref val="3"/>
        </dgm:presLayoutVars>
      </dgm:prSet>
      <dgm:spPr/>
    </dgm:pt>
    <dgm:pt modelId="{704C01C4-8DD5-6245-B7CA-A05F77CB72C8}" type="pres">
      <dgm:prSet presAssocID="{8E70FAF6-BED0-C748-8CF4-D38EBC8991B1}" presName="level3hierChild" presStyleCnt="0"/>
      <dgm:spPr/>
    </dgm:pt>
  </dgm:ptLst>
  <dgm:cxnLst>
    <dgm:cxn modelId="{2F9EB3E7-D93F-554B-AFAE-759763D3A01D}" type="presOf" srcId="{B4AAD2C9-EBB8-8A43-AB06-C75C8FA2D8AA}" destId="{4C2BACE3-A5C2-154C-85EB-6E46498BB25F}" srcOrd="0" destOrd="0" presId="urn:microsoft.com/office/officeart/2008/layout/HorizontalMultiLevelHierarchy"/>
    <dgm:cxn modelId="{981B24C0-9D24-4D4D-9FE4-67C63EF67260}" type="presOf" srcId="{8E70FAF6-BED0-C748-8CF4-D38EBC8991B1}" destId="{D2769B92-05FC-124E-BCE9-E968FB852390}" srcOrd="0" destOrd="0" presId="urn:microsoft.com/office/officeart/2008/layout/HorizontalMultiLevelHierarchy"/>
    <dgm:cxn modelId="{B5456B8F-E799-1C45-82A1-B1F2898C7514}" type="presOf" srcId="{2AABE141-1999-E645-91ED-CB982D1AD1D4}" destId="{793ADCC5-B87E-3F42-87AB-F7D7E6D72505}" srcOrd="1" destOrd="0" presId="urn:microsoft.com/office/officeart/2008/layout/HorizontalMultiLevelHierarchy"/>
    <dgm:cxn modelId="{24516404-FCBB-D840-BD0C-F2CA6126A032}" type="presOf" srcId="{1F16850B-1635-674B-BE21-8CDA139D67CB}" destId="{8ED715E6-E6AC-0F49-94D0-66A532C997E8}" srcOrd="0" destOrd="0" presId="urn:microsoft.com/office/officeart/2008/layout/HorizontalMultiLevelHierarchy"/>
    <dgm:cxn modelId="{B0EC379D-E802-594E-A914-072A58A64FAF}" type="presOf" srcId="{48FA1ECA-DFFA-8842-8905-A190E6BE2DD2}" destId="{20DFA199-428C-3949-9E71-1AA138224A78}" srcOrd="0" destOrd="0" presId="urn:microsoft.com/office/officeart/2008/layout/HorizontalMultiLevelHierarchy"/>
    <dgm:cxn modelId="{589DCBC8-B7AC-6344-939D-0EC33EE07D2E}" type="presOf" srcId="{495C1965-7572-9340-A320-8100B5918842}" destId="{C3566453-7E73-C043-8FBD-81FFB0E8E0AC}" srcOrd="0" destOrd="0" presId="urn:microsoft.com/office/officeart/2008/layout/HorizontalMultiLevelHierarchy"/>
    <dgm:cxn modelId="{96F06372-7258-7B42-A769-DD781078DE5E}" type="presOf" srcId="{FE6C7DAF-5F89-DE40-9B7C-FFAA1E7885BE}" destId="{CDB6D80A-3C7C-9A4E-8213-7D75BB658828}" srcOrd="0" destOrd="0" presId="urn:microsoft.com/office/officeart/2008/layout/HorizontalMultiLevelHierarchy"/>
    <dgm:cxn modelId="{EC4F6EDE-D9BB-8342-8FD8-69F5D44FE406}" type="presOf" srcId="{D3DB088A-B7A6-B346-8C99-06829B637BD9}" destId="{9DC1DBC2-309C-1647-BE25-137915FD7A76}" srcOrd="0" destOrd="0" presId="urn:microsoft.com/office/officeart/2008/layout/HorizontalMultiLevelHierarchy"/>
    <dgm:cxn modelId="{D6EB986F-5A28-8E48-96C6-DA5D0440D02E}" srcId="{495C1965-7572-9340-A320-8100B5918842}" destId="{D3DB088A-B7A6-B346-8C99-06829B637BD9}" srcOrd="1" destOrd="0" parTransId="{1F16850B-1635-674B-BE21-8CDA139D67CB}" sibTransId="{90E93D03-F875-2D49-9703-93F432B75FC5}"/>
    <dgm:cxn modelId="{2894973A-75F9-E04D-8AA1-6E48094A192E}" srcId="{495C1965-7572-9340-A320-8100B5918842}" destId="{8E70FAF6-BED0-C748-8CF4-D38EBC8991B1}" srcOrd="2" destOrd="0" parTransId="{48FA1ECA-DFFA-8842-8905-A190E6BE2DD2}" sibTransId="{8B78C728-1CBF-EB47-B358-CDEE17F4DB24}"/>
    <dgm:cxn modelId="{F1F91414-F9A5-4B48-B51C-5A5F4DEBAD20}" type="presOf" srcId="{1F16850B-1635-674B-BE21-8CDA139D67CB}" destId="{1159259F-DBC9-D345-B7C7-431BE6AA0032}" srcOrd="1" destOrd="0" presId="urn:microsoft.com/office/officeart/2008/layout/HorizontalMultiLevelHierarchy"/>
    <dgm:cxn modelId="{8EF568E6-E7FB-2D4F-AD08-7AA17B610F04}" srcId="{FE6C7DAF-5F89-DE40-9B7C-FFAA1E7885BE}" destId="{495C1965-7572-9340-A320-8100B5918842}" srcOrd="0" destOrd="0" parTransId="{F6327CC5-7112-9C48-B9E0-A8FFC2C66FE3}" sibTransId="{46A3A58E-A168-A342-9C88-4496B7981F54}"/>
    <dgm:cxn modelId="{62D2F5AC-AD30-DB41-AEF4-D42CCF4D2C91}" type="presOf" srcId="{2AABE141-1999-E645-91ED-CB982D1AD1D4}" destId="{2D4D3D00-AEC4-6E48-AA6D-680CB927D04D}" srcOrd="0" destOrd="0" presId="urn:microsoft.com/office/officeart/2008/layout/HorizontalMultiLevelHierarchy"/>
    <dgm:cxn modelId="{936F8256-C47E-C24E-8B96-C8C2E824F9B5}" srcId="{495C1965-7572-9340-A320-8100B5918842}" destId="{B4AAD2C9-EBB8-8A43-AB06-C75C8FA2D8AA}" srcOrd="0" destOrd="0" parTransId="{2AABE141-1999-E645-91ED-CB982D1AD1D4}" sibTransId="{06DA4375-3D97-6846-BD47-77F0132042C2}"/>
    <dgm:cxn modelId="{A785DA23-624C-AC4F-8DCB-C1203E343BBB}" type="presOf" srcId="{48FA1ECA-DFFA-8842-8905-A190E6BE2DD2}" destId="{BC26CD3F-65AC-F54F-AE76-37F85EA3B572}" srcOrd="1" destOrd="0" presId="urn:microsoft.com/office/officeart/2008/layout/HorizontalMultiLevelHierarchy"/>
    <dgm:cxn modelId="{1B8CEDE8-7754-6745-B1EC-D29D65474863}" type="presParOf" srcId="{CDB6D80A-3C7C-9A4E-8213-7D75BB658828}" destId="{071C42F6-0AFE-2945-ABFE-9547E705505A}" srcOrd="0" destOrd="0" presId="urn:microsoft.com/office/officeart/2008/layout/HorizontalMultiLevelHierarchy"/>
    <dgm:cxn modelId="{20D0F9EE-6490-464F-9CDB-B1BA25FD0A5B}" type="presParOf" srcId="{071C42F6-0AFE-2945-ABFE-9547E705505A}" destId="{C3566453-7E73-C043-8FBD-81FFB0E8E0AC}" srcOrd="0" destOrd="0" presId="urn:microsoft.com/office/officeart/2008/layout/HorizontalMultiLevelHierarchy"/>
    <dgm:cxn modelId="{E9B4591D-CC42-B64D-B20F-13DF25194982}" type="presParOf" srcId="{071C42F6-0AFE-2945-ABFE-9547E705505A}" destId="{FD18AE7C-10B2-7549-B217-0D5F2E05F25B}" srcOrd="1" destOrd="0" presId="urn:microsoft.com/office/officeart/2008/layout/HorizontalMultiLevelHierarchy"/>
    <dgm:cxn modelId="{129BA060-374F-B045-9B40-AA9B819B5910}" type="presParOf" srcId="{FD18AE7C-10B2-7549-B217-0D5F2E05F25B}" destId="{2D4D3D00-AEC4-6E48-AA6D-680CB927D04D}" srcOrd="0" destOrd="0" presId="urn:microsoft.com/office/officeart/2008/layout/HorizontalMultiLevelHierarchy"/>
    <dgm:cxn modelId="{9B4C5F3F-C5C5-8C44-B5FD-C28E44503A0B}" type="presParOf" srcId="{2D4D3D00-AEC4-6E48-AA6D-680CB927D04D}" destId="{793ADCC5-B87E-3F42-87AB-F7D7E6D72505}" srcOrd="0" destOrd="0" presId="urn:microsoft.com/office/officeart/2008/layout/HorizontalMultiLevelHierarchy"/>
    <dgm:cxn modelId="{866320FE-4CC7-5240-B5C5-26497FCECD62}" type="presParOf" srcId="{FD18AE7C-10B2-7549-B217-0D5F2E05F25B}" destId="{037FFA6B-5415-FD45-801F-5C21B05FB91B}" srcOrd="1" destOrd="0" presId="urn:microsoft.com/office/officeart/2008/layout/HorizontalMultiLevelHierarchy"/>
    <dgm:cxn modelId="{5E965912-F547-804B-8BA6-CA2F07A78959}" type="presParOf" srcId="{037FFA6B-5415-FD45-801F-5C21B05FB91B}" destId="{4C2BACE3-A5C2-154C-85EB-6E46498BB25F}" srcOrd="0" destOrd="0" presId="urn:microsoft.com/office/officeart/2008/layout/HorizontalMultiLevelHierarchy"/>
    <dgm:cxn modelId="{3A289F10-92AA-694E-B42B-AAC108332AC3}" type="presParOf" srcId="{037FFA6B-5415-FD45-801F-5C21B05FB91B}" destId="{41D80C27-BF4F-E44B-A09A-7E168C56CD57}" srcOrd="1" destOrd="0" presId="urn:microsoft.com/office/officeart/2008/layout/HorizontalMultiLevelHierarchy"/>
    <dgm:cxn modelId="{23FFB335-018D-0E44-8ADE-FCFF437E4B28}" type="presParOf" srcId="{FD18AE7C-10B2-7549-B217-0D5F2E05F25B}" destId="{8ED715E6-E6AC-0F49-94D0-66A532C997E8}" srcOrd="2" destOrd="0" presId="urn:microsoft.com/office/officeart/2008/layout/HorizontalMultiLevelHierarchy"/>
    <dgm:cxn modelId="{ACF8CE93-49B3-F945-9F70-CF125F0BC931}" type="presParOf" srcId="{8ED715E6-E6AC-0F49-94D0-66A532C997E8}" destId="{1159259F-DBC9-D345-B7C7-431BE6AA0032}" srcOrd="0" destOrd="0" presId="urn:microsoft.com/office/officeart/2008/layout/HorizontalMultiLevelHierarchy"/>
    <dgm:cxn modelId="{7B495FC9-A110-2C4F-9236-BE6B4D8E6BF7}" type="presParOf" srcId="{FD18AE7C-10B2-7549-B217-0D5F2E05F25B}" destId="{D2BD5CD1-E8EC-D248-A73A-ADBD7E155701}" srcOrd="3" destOrd="0" presId="urn:microsoft.com/office/officeart/2008/layout/HorizontalMultiLevelHierarchy"/>
    <dgm:cxn modelId="{25932426-F65B-4149-B2BC-CBF6C978E7A2}" type="presParOf" srcId="{D2BD5CD1-E8EC-D248-A73A-ADBD7E155701}" destId="{9DC1DBC2-309C-1647-BE25-137915FD7A76}" srcOrd="0" destOrd="0" presId="urn:microsoft.com/office/officeart/2008/layout/HorizontalMultiLevelHierarchy"/>
    <dgm:cxn modelId="{3CBD2743-59D9-E941-B452-84CB095A47EB}" type="presParOf" srcId="{D2BD5CD1-E8EC-D248-A73A-ADBD7E155701}" destId="{420B265B-1ADB-6345-A370-1348E3681EA3}" srcOrd="1" destOrd="0" presId="urn:microsoft.com/office/officeart/2008/layout/HorizontalMultiLevelHierarchy"/>
    <dgm:cxn modelId="{020A34B5-F5B3-B741-AF3F-9C1F24A812CC}" type="presParOf" srcId="{FD18AE7C-10B2-7549-B217-0D5F2E05F25B}" destId="{20DFA199-428C-3949-9E71-1AA138224A78}" srcOrd="4" destOrd="0" presId="urn:microsoft.com/office/officeart/2008/layout/HorizontalMultiLevelHierarchy"/>
    <dgm:cxn modelId="{6825DF46-B578-CC44-8F95-1DB8168D665B}" type="presParOf" srcId="{20DFA199-428C-3949-9E71-1AA138224A78}" destId="{BC26CD3F-65AC-F54F-AE76-37F85EA3B572}" srcOrd="0" destOrd="0" presId="urn:microsoft.com/office/officeart/2008/layout/HorizontalMultiLevelHierarchy"/>
    <dgm:cxn modelId="{30AE329A-ADD8-D548-A48A-463F147C0D68}" type="presParOf" srcId="{FD18AE7C-10B2-7549-B217-0D5F2E05F25B}" destId="{F634BF8D-B92D-814D-BDF0-49E59B09C921}" srcOrd="5" destOrd="0" presId="urn:microsoft.com/office/officeart/2008/layout/HorizontalMultiLevelHierarchy"/>
    <dgm:cxn modelId="{B0F833B0-FB78-A941-969D-163545E31ED2}" type="presParOf" srcId="{F634BF8D-B92D-814D-BDF0-49E59B09C921}" destId="{D2769B92-05FC-124E-BCE9-E968FB852390}" srcOrd="0" destOrd="0" presId="urn:microsoft.com/office/officeart/2008/layout/HorizontalMultiLevelHierarchy"/>
    <dgm:cxn modelId="{2C0F3DC9-ED9C-7F47-B6AC-F16CD0416E99}" type="presParOf" srcId="{F634BF8D-B92D-814D-BDF0-49E59B09C921}" destId="{704C01C4-8DD5-6245-B7CA-A05F77CB72C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3EB48-44DC-D843-A190-617C7D364FA7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E3433-15BE-B64F-A2CF-9340584D7BB1}">
      <dgm:prSet phldrT="[Text]"/>
      <dgm:spPr/>
      <dgm:t>
        <a:bodyPr/>
        <a:lstStyle/>
        <a:p>
          <a:r>
            <a:rPr lang="en-US" dirty="0" err="1" smtClean="0"/>
            <a:t>Conjunto</a:t>
          </a:r>
          <a:r>
            <a:rPr lang="en-US" dirty="0" smtClean="0"/>
            <a:t> de </a:t>
          </a:r>
          <a:r>
            <a:rPr lang="en-US" dirty="0" err="1" smtClean="0"/>
            <a:t>mecanismos</a:t>
          </a:r>
          <a:endParaRPr lang="en-US" dirty="0"/>
        </a:p>
      </dgm:t>
    </dgm:pt>
    <dgm:pt modelId="{D6C3CF6D-319E-0A46-9CBB-C183DB96AE42}" type="parTrans" cxnId="{E959E9E6-4120-F244-A7E7-EEAE997630A2}">
      <dgm:prSet/>
      <dgm:spPr/>
      <dgm:t>
        <a:bodyPr/>
        <a:lstStyle/>
        <a:p>
          <a:endParaRPr lang="en-US"/>
        </a:p>
      </dgm:t>
    </dgm:pt>
    <dgm:pt modelId="{3B2C57ED-5692-4747-8CF5-1AF3DA5954F5}" type="sibTrans" cxnId="{E959E9E6-4120-F244-A7E7-EEAE997630A2}">
      <dgm:prSet/>
      <dgm:spPr/>
      <dgm:t>
        <a:bodyPr/>
        <a:lstStyle/>
        <a:p>
          <a:endParaRPr lang="en-US"/>
        </a:p>
      </dgm:t>
    </dgm:pt>
    <dgm:pt modelId="{BA331ACF-16CE-4F49-98B5-D00016877722}">
      <dgm:prSet phldrT="[Text]"/>
      <dgm:spPr/>
      <dgm:t>
        <a:bodyPr/>
        <a:lstStyle/>
        <a:p>
          <a:r>
            <a:rPr lang="en-US" dirty="0" err="1" smtClean="0"/>
            <a:t>Establece</a:t>
          </a:r>
          <a:r>
            <a:rPr lang="en-US" dirty="0" smtClean="0"/>
            <a:t> </a:t>
          </a:r>
          <a:r>
            <a:rPr lang="en-US" dirty="0" err="1" smtClean="0"/>
            <a:t>relaci</a:t>
          </a:r>
          <a:r>
            <a:rPr lang="en-US" dirty="0" err="1" smtClean="0"/>
            <a:t>ón</a:t>
          </a:r>
          <a:r>
            <a:rPr lang="en-US" dirty="0" smtClean="0"/>
            <a:t> entre </a:t>
          </a:r>
          <a:r>
            <a:rPr lang="en-US" dirty="0" err="1" smtClean="0"/>
            <a:t>decisiones</a:t>
          </a:r>
          <a:r>
            <a:rPr lang="en-US" dirty="0" smtClean="0"/>
            <a:t> y </a:t>
          </a:r>
          <a:r>
            <a:rPr lang="en-US" dirty="0" err="1" smtClean="0"/>
            <a:t>asignaciones</a:t>
          </a:r>
          <a:r>
            <a:rPr lang="en-US" dirty="0" smtClean="0"/>
            <a:t> del </a:t>
          </a:r>
          <a:r>
            <a:rPr lang="en-US" dirty="0" err="1" smtClean="0"/>
            <a:t>gasto</a:t>
          </a:r>
          <a:r>
            <a:rPr lang="en-US" dirty="0" smtClean="0"/>
            <a:t> </a:t>
          </a:r>
          <a:r>
            <a:rPr lang="en-US" dirty="0" err="1" smtClean="0"/>
            <a:t>público</a:t>
          </a:r>
          <a:endParaRPr lang="en-US" dirty="0"/>
        </a:p>
      </dgm:t>
    </dgm:pt>
    <dgm:pt modelId="{717AF101-41BE-4A4A-AF25-BD581F074FE4}" type="parTrans" cxnId="{84A1FBA0-93E7-4445-B02D-6328A559C76F}">
      <dgm:prSet/>
      <dgm:spPr/>
      <dgm:t>
        <a:bodyPr/>
        <a:lstStyle/>
        <a:p>
          <a:endParaRPr lang="en-US"/>
        </a:p>
      </dgm:t>
    </dgm:pt>
    <dgm:pt modelId="{1EBCF01D-56DB-9745-AA45-FB0AEE39FB41}" type="sibTrans" cxnId="{84A1FBA0-93E7-4445-B02D-6328A559C76F}">
      <dgm:prSet/>
      <dgm:spPr/>
      <dgm:t>
        <a:bodyPr/>
        <a:lstStyle/>
        <a:p>
          <a:endParaRPr lang="en-US"/>
        </a:p>
      </dgm:t>
    </dgm:pt>
    <dgm:pt modelId="{5DBD0F04-F2F2-AE4C-BA09-374E49F46EA6}">
      <dgm:prSet phldrT="[Text]"/>
      <dgm:spPr/>
      <dgm:t>
        <a:bodyPr/>
        <a:lstStyle/>
        <a:p>
          <a:r>
            <a:rPr lang="en-US" dirty="0" err="1" smtClean="0"/>
            <a:t>Resultados</a:t>
          </a:r>
          <a:r>
            <a:rPr lang="en-US" dirty="0" smtClean="0"/>
            <a:t> </a:t>
          </a:r>
          <a:r>
            <a:rPr lang="en-US" dirty="0" err="1" smtClean="0"/>
            <a:t>deben</a:t>
          </a:r>
          <a:r>
            <a:rPr lang="en-US" dirty="0" smtClean="0"/>
            <a:t> </a:t>
          </a:r>
          <a:r>
            <a:rPr lang="en-US" dirty="0" err="1" smtClean="0"/>
            <a:t>ser</a:t>
          </a:r>
          <a:r>
            <a:rPr lang="en-US" dirty="0" smtClean="0"/>
            <a:t> </a:t>
          </a:r>
          <a:r>
            <a:rPr lang="en-US" dirty="0" err="1" smtClean="0"/>
            <a:t>medibles</a:t>
          </a:r>
          <a:endParaRPr lang="en-US" dirty="0"/>
        </a:p>
      </dgm:t>
    </dgm:pt>
    <dgm:pt modelId="{93096C16-8D25-4546-8B21-FD370BC5D0CC}" type="parTrans" cxnId="{29C48C3C-3352-C748-9996-83A653C2CA1E}">
      <dgm:prSet/>
      <dgm:spPr/>
      <dgm:t>
        <a:bodyPr/>
        <a:lstStyle/>
        <a:p>
          <a:endParaRPr lang="en-US"/>
        </a:p>
      </dgm:t>
    </dgm:pt>
    <dgm:pt modelId="{4DB51A5E-2F37-C94D-8D57-3B76815F9BD1}" type="sibTrans" cxnId="{29C48C3C-3352-C748-9996-83A653C2CA1E}">
      <dgm:prSet/>
      <dgm:spPr/>
      <dgm:t>
        <a:bodyPr/>
        <a:lstStyle/>
        <a:p>
          <a:endParaRPr lang="en-US"/>
        </a:p>
      </dgm:t>
    </dgm:pt>
    <dgm:pt modelId="{6AFB7A66-A097-DF48-A258-E1C93BE504BD}">
      <dgm:prSet phldrT="[Text]"/>
      <dgm:spPr/>
      <dgm:t>
        <a:bodyPr/>
        <a:lstStyle/>
        <a:p>
          <a:r>
            <a:rPr lang="en-US" dirty="0" err="1" smtClean="0"/>
            <a:t>Postura</a:t>
          </a:r>
          <a:r>
            <a:rPr lang="en-US" dirty="0" smtClean="0"/>
            <a:t> </a:t>
          </a:r>
          <a:r>
            <a:rPr lang="en-US" dirty="0" err="1" smtClean="0"/>
            <a:t>laxa</a:t>
          </a:r>
          <a:r>
            <a:rPr lang="en-US" dirty="0" smtClean="0"/>
            <a:t> </a:t>
          </a:r>
          <a:r>
            <a:rPr lang="en-US" dirty="0" err="1" smtClean="0"/>
            <a:t>donde</a:t>
          </a:r>
          <a:r>
            <a:rPr lang="en-US" dirty="0" smtClean="0"/>
            <a:t> el </a:t>
          </a:r>
          <a:r>
            <a:rPr lang="en-US" dirty="0" err="1" smtClean="0"/>
            <a:t>documento</a:t>
          </a:r>
          <a:r>
            <a:rPr lang="en-US" dirty="0" smtClean="0"/>
            <a:t> </a:t>
          </a:r>
          <a:r>
            <a:rPr lang="en-US" dirty="0" err="1" smtClean="0"/>
            <a:t>presupuestal</a:t>
          </a:r>
          <a:r>
            <a:rPr lang="en-US" dirty="0" smtClean="0"/>
            <a:t> </a:t>
          </a:r>
          <a:r>
            <a:rPr lang="en-US" dirty="0" err="1" smtClean="0"/>
            <a:t>incluya</a:t>
          </a:r>
          <a:r>
            <a:rPr lang="en-US" dirty="0" smtClean="0"/>
            <a:t> solo </a:t>
          </a:r>
          <a:r>
            <a:rPr lang="en-US" dirty="0" err="1" smtClean="0"/>
            <a:t>informaci</a:t>
          </a:r>
          <a:r>
            <a:rPr lang="en-US" dirty="0" err="1" smtClean="0"/>
            <a:t>ón</a:t>
          </a:r>
          <a:r>
            <a:rPr lang="en-US" dirty="0" smtClean="0"/>
            <a:t> </a:t>
          </a:r>
          <a:r>
            <a:rPr lang="en-US" dirty="0" err="1" smtClean="0"/>
            <a:t>agregada</a:t>
          </a:r>
          <a:endParaRPr lang="en-US" dirty="0"/>
        </a:p>
      </dgm:t>
    </dgm:pt>
    <dgm:pt modelId="{A98A01D0-B341-3D49-8058-2C05E9AAE212}" type="parTrans" cxnId="{BE6E044E-DA90-4547-A4E2-433E6021A314}">
      <dgm:prSet/>
      <dgm:spPr/>
      <dgm:t>
        <a:bodyPr/>
        <a:lstStyle/>
        <a:p>
          <a:endParaRPr lang="en-US"/>
        </a:p>
      </dgm:t>
    </dgm:pt>
    <dgm:pt modelId="{4118E8A7-F745-F642-8D6B-3F920B02193B}" type="sibTrans" cxnId="{BE6E044E-DA90-4547-A4E2-433E6021A314}">
      <dgm:prSet/>
      <dgm:spPr/>
      <dgm:t>
        <a:bodyPr/>
        <a:lstStyle/>
        <a:p>
          <a:endParaRPr lang="en-US"/>
        </a:p>
      </dgm:t>
    </dgm:pt>
    <dgm:pt modelId="{EB2CFAC1-A426-1340-B5DD-DAA0C1320869}">
      <dgm:prSet phldrT="[Text]"/>
      <dgm:spPr/>
      <dgm:t>
        <a:bodyPr/>
        <a:lstStyle/>
        <a:p>
          <a:r>
            <a:rPr lang="en-US" dirty="0" err="1" smtClean="0"/>
            <a:t>Vincular</a:t>
          </a:r>
          <a:r>
            <a:rPr lang="en-US" dirty="0" smtClean="0"/>
            <a:t> de </a:t>
          </a:r>
          <a:r>
            <a:rPr lang="en-US" dirty="0" err="1" smtClean="0"/>
            <a:t>manera</a:t>
          </a:r>
          <a:r>
            <a:rPr lang="en-US" dirty="0" smtClean="0"/>
            <a:t> </a:t>
          </a:r>
          <a:r>
            <a:rPr lang="en-US" dirty="0" err="1" smtClean="0"/>
            <a:t>Cuasi</a:t>
          </a:r>
          <a:r>
            <a:rPr lang="en-US" dirty="0" smtClean="0"/>
            <a:t> </a:t>
          </a:r>
          <a:r>
            <a:rPr lang="en-US" dirty="0" err="1" smtClean="0"/>
            <a:t>mec</a:t>
          </a:r>
          <a:r>
            <a:rPr lang="en-US" dirty="0" err="1" smtClean="0"/>
            <a:t>ánica</a:t>
          </a:r>
          <a:r>
            <a:rPr lang="en-US" dirty="0" smtClean="0"/>
            <a:t> un </a:t>
          </a:r>
          <a:r>
            <a:rPr lang="en-US" dirty="0" err="1" smtClean="0"/>
            <a:t>incremento</a:t>
          </a:r>
          <a:r>
            <a:rPr lang="en-US" dirty="0" smtClean="0"/>
            <a:t> en los </a:t>
          </a:r>
          <a:r>
            <a:rPr lang="en-US" dirty="0" err="1" smtClean="0"/>
            <a:t>niveles</a:t>
          </a:r>
          <a:r>
            <a:rPr lang="en-US" dirty="0" smtClean="0"/>
            <a:t> de </a:t>
          </a:r>
          <a:r>
            <a:rPr lang="en-US" dirty="0" err="1" smtClean="0"/>
            <a:t>gasto</a:t>
          </a:r>
          <a:endParaRPr lang="en-US" dirty="0"/>
        </a:p>
      </dgm:t>
    </dgm:pt>
    <dgm:pt modelId="{DC28384D-972D-7A4B-8312-494436352874}" type="parTrans" cxnId="{BC8483C3-7937-6649-8A78-D1332802C3C4}">
      <dgm:prSet/>
      <dgm:spPr/>
      <dgm:t>
        <a:bodyPr/>
        <a:lstStyle/>
        <a:p>
          <a:endParaRPr lang="en-US"/>
        </a:p>
      </dgm:t>
    </dgm:pt>
    <dgm:pt modelId="{C8451D8C-DB81-E646-89A5-55990DF7B024}" type="sibTrans" cxnId="{BC8483C3-7937-6649-8A78-D1332802C3C4}">
      <dgm:prSet/>
      <dgm:spPr/>
      <dgm:t>
        <a:bodyPr/>
        <a:lstStyle/>
        <a:p>
          <a:endParaRPr lang="en-US"/>
        </a:p>
      </dgm:t>
    </dgm:pt>
    <dgm:pt modelId="{81777FB9-339F-4043-A3F2-DFF47B1B87A6}" type="pres">
      <dgm:prSet presAssocID="{EE33EB48-44DC-D843-A190-617C7D364FA7}" presName="cycle" presStyleCnt="0">
        <dgm:presLayoutVars>
          <dgm:dir/>
          <dgm:resizeHandles val="exact"/>
        </dgm:presLayoutVars>
      </dgm:prSet>
      <dgm:spPr/>
    </dgm:pt>
    <dgm:pt modelId="{3A78E728-2078-1845-AF59-0A49FE8675F7}" type="pres">
      <dgm:prSet presAssocID="{202E3433-15BE-B64F-A2CF-9340584D7BB1}" presName="node" presStyleLbl="node1" presStyleIdx="0" presStyleCnt="5">
        <dgm:presLayoutVars>
          <dgm:bulletEnabled val="1"/>
        </dgm:presLayoutVars>
      </dgm:prSet>
      <dgm:spPr/>
    </dgm:pt>
    <dgm:pt modelId="{FD812A9D-8870-F14C-97F7-204751F39278}" type="pres">
      <dgm:prSet presAssocID="{3B2C57ED-5692-4747-8CF5-1AF3DA5954F5}" presName="sibTrans" presStyleLbl="sibTrans2D1" presStyleIdx="0" presStyleCnt="5"/>
      <dgm:spPr/>
    </dgm:pt>
    <dgm:pt modelId="{6F205C6D-2AEA-3B4D-BF71-B3336D6C8A28}" type="pres">
      <dgm:prSet presAssocID="{3B2C57ED-5692-4747-8CF5-1AF3DA5954F5}" presName="connectorText" presStyleLbl="sibTrans2D1" presStyleIdx="0" presStyleCnt="5"/>
      <dgm:spPr/>
    </dgm:pt>
    <dgm:pt modelId="{29A62A5B-204F-3F4C-9624-C255A86A3C21}" type="pres">
      <dgm:prSet presAssocID="{BA331ACF-16CE-4F49-98B5-D00016877722}" presName="node" presStyleLbl="node1" presStyleIdx="1" presStyleCnt="5">
        <dgm:presLayoutVars>
          <dgm:bulletEnabled val="1"/>
        </dgm:presLayoutVars>
      </dgm:prSet>
      <dgm:spPr/>
    </dgm:pt>
    <dgm:pt modelId="{5E4AC924-6B92-3B4D-885B-F6A81316FF0D}" type="pres">
      <dgm:prSet presAssocID="{1EBCF01D-56DB-9745-AA45-FB0AEE39FB41}" presName="sibTrans" presStyleLbl="sibTrans2D1" presStyleIdx="1" presStyleCnt="5"/>
      <dgm:spPr/>
    </dgm:pt>
    <dgm:pt modelId="{6827130C-71B9-744E-B952-B4B4BD728F41}" type="pres">
      <dgm:prSet presAssocID="{1EBCF01D-56DB-9745-AA45-FB0AEE39FB41}" presName="connectorText" presStyleLbl="sibTrans2D1" presStyleIdx="1" presStyleCnt="5"/>
      <dgm:spPr/>
    </dgm:pt>
    <dgm:pt modelId="{E04B9BAE-FD72-A14E-9A9C-BF2C88C055DA}" type="pres">
      <dgm:prSet presAssocID="{5DBD0F04-F2F2-AE4C-BA09-374E49F46EA6}" presName="node" presStyleLbl="node1" presStyleIdx="2" presStyleCnt="5">
        <dgm:presLayoutVars>
          <dgm:bulletEnabled val="1"/>
        </dgm:presLayoutVars>
      </dgm:prSet>
      <dgm:spPr/>
    </dgm:pt>
    <dgm:pt modelId="{913AEDDA-B38D-A84F-AC69-A6FB80CA121B}" type="pres">
      <dgm:prSet presAssocID="{4DB51A5E-2F37-C94D-8D57-3B76815F9BD1}" presName="sibTrans" presStyleLbl="sibTrans2D1" presStyleIdx="2" presStyleCnt="5"/>
      <dgm:spPr/>
    </dgm:pt>
    <dgm:pt modelId="{8F8A7AD2-A5DE-6B42-A425-BC7158623283}" type="pres">
      <dgm:prSet presAssocID="{4DB51A5E-2F37-C94D-8D57-3B76815F9BD1}" presName="connectorText" presStyleLbl="sibTrans2D1" presStyleIdx="2" presStyleCnt="5"/>
      <dgm:spPr/>
    </dgm:pt>
    <dgm:pt modelId="{3A9F4318-91FC-3945-A3F1-E189D9FAE12B}" type="pres">
      <dgm:prSet presAssocID="{6AFB7A66-A097-DF48-A258-E1C93BE504B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0DB2EE-0625-3045-847F-AFAEBD316D11}" type="pres">
      <dgm:prSet presAssocID="{4118E8A7-F745-F642-8D6B-3F920B02193B}" presName="sibTrans" presStyleLbl="sibTrans2D1" presStyleIdx="3" presStyleCnt="5"/>
      <dgm:spPr/>
    </dgm:pt>
    <dgm:pt modelId="{54752C7E-2E5B-F248-B28C-E1E1D788024A}" type="pres">
      <dgm:prSet presAssocID="{4118E8A7-F745-F642-8D6B-3F920B02193B}" presName="connectorText" presStyleLbl="sibTrans2D1" presStyleIdx="3" presStyleCnt="5"/>
      <dgm:spPr/>
    </dgm:pt>
    <dgm:pt modelId="{EFA08F4D-AEB9-7944-9A1C-123D35CD0EEE}" type="pres">
      <dgm:prSet presAssocID="{EB2CFAC1-A426-1340-B5DD-DAA0C1320869}" presName="node" presStyleLbl="node1" presStyleIdx="4" presStyleCnt="5">
        <dgm:presLayoutVars>
          <dgm:bulletEnabled val="1"/>
        </dgm:presLayoutVars>
      </dgm:prSet>
      <dgm:spPr/>
    </dgm:pt>
    <dgm:pt modelId="{C380E4F0-7C1A-9347-A9EC-589BAB23AE9B}" type="pres">
      <dgm:prSet presAssocID="{C8451D8C-DB81-E646-89A5-55990DF7B024}" presName="sibTrans" presStyleLbl="sibTrans2D1" presStyleIdx="4" presStyleCnt="5"/>
      <dgm:spPr/>
    </dgm:pt>
    <dgm:pt modelId="{ACB30ADE-A461-2C48-992B-AE51A8D1B7F9}" type="pres">
      <dgm:prSet presAssocID="{C8451D8C-DB81-E646-89A5-55990DF7B024}" presName="connectorText" presStyleLbl="sibTrans2D1" presStyleIdx="4" presStyleCnt="5"/>
      <dgm:spPr/>
    </dgm:pt>
  </dgm:ptLst>
  <dgm:cxnLst>
    <dgm:cxn modelId="{7185AB0E-2C0C-4C4F-99B8-68D94E732505}" type="presOf" srcId="{3B2C57ED-5692-4747-8CF5-1AF3DA5954F5}" destId="{6F205C6D-2AEA-3B4D-BF71-B3336D6C8A28}" srcOrd="1" destOrd="0" presId="urn:microsoft.com/office/officeart/2005/8/layout/cycle2"/>
    <dgm:cxn modelId="{FA62E5C3-7F57-AD47-B1F0-363B22A44228}" type="presOf" srcId="{4DB51A5E-2F37-C94D-8D57-3B76815F9BD1}" destId="{8F8A7AD2-A5DE-6B42-A425-BC7158623283}" srcOrd="1" destOrd="0" presId="urn:microsoft.com/office/officeart/2005/8/layout/cycle2"/>
    <dgm:cxn modelId="{DED470E7-4BD9-944F-8C01-7C21784C05DF}" type="presOf" srcId="{5DBD0F04-F2F2-AE4C-BA09-374E49F46EA6}" destId="{E04B9BAE-FD72-A14E-9A9C-BF2C88C055DA}" srcOrd="0" destOrd="0" presId="urn:microsoft.com/office/officeart/2005/8/layout/cycle2"/>
    <dgm:cxn modelId="{E959E9E6-4120-F244-A7E7-EEAE997630A2}" srcId="{EE33EB48-44DC-D843-A190-617C7D364FA7}" destId="{202E3433-15BE-B64F-A2CF-9340584D7BB1}" srcOrd="0" destOrd="0" parTransId="{D6C3CF6D-319E-0A46-9CBB-C183DB96AE42}" sibTransId="{3B2C57ED-5692-4747-8CF5-1AF3DA5954F5}"/>
    <dgm:cxn modelId="{69BD2348-D679-8047-A747-182FF9DFA3D2}" type="presOf" srcId="{4DB51A5E-2F37-C94D-8D57-3B76815F9BD1}" destId="{913AEDDA-B38D-A84F-AC69-A6FB80CA121B}" srcOrd="0" destOrd="0" presId="urn:microsoft.com/office/officeart/2005/8/layout/cycle2"/>
    <dgm:cxn modelId="{2A8EAAA4-5785-6943-B0D8-5644ED3C66DF}" type="presOf" srcId="{BA331ACF-16CE-4F49-98B5-D00016877722}" destId="{29A62A5B-204F-3F4C-9624-C255A86A3C21}" srcOrd="0" destOrd="0" presId="urn:microsoft.com/office/officeart/2005/8/layout/cycle2"/>
    <dgm:cxn modelId="{1CA4B3E7-3E4A-AB48-B916-615570DA7A87}" type="presOf" srcId="{4118E8A7-F745-F642-8D6B-3F920B02193B}" destId="{54752C7E-2E5B-F248-B28C-E1E1D788024A}" srcOrd="1" destOrd="0" presId="urn:microsoft.com/office/officeart/2005/8/layout/cycle2"/>
    <dgm:cxn modelId="{382A30F4-DD9B-BA40-B4BB-0E6C551C261E}" type="presOf" srcId="{1EBCF01D-56DB-9745-AA45-FB0AEE39FB41}" destId="{5E4AC924-6B92-3B4D-885B-F6A81316FF0D}" srcOrd="0" destOrd="0" presId="urn:microsoft.com/office/officeart/2005/8/layout/cycle2"/>
    <dgm:cxn modelId="{6A7112DC-2852-9949-BC9F-9B66A152FBB2}" type="presOf" srcId="{EE33EB48-44DC-D843-A190-617C7D364FA7}" destId="{81777FB9-339F-4043-A3F2-DFF47B1B87A6}" srcOrd="0" destOrd="0" presId="urn:microsoft.com/office/officeart/2005/8/layout/cycle2"/>
    <dgm:cxn modelId="{84A1FBA0-93E7-4445-B02D-6328A559C76F}" srcId="{EE33EB48-44DC-D843-A190-617C7D364FA7}" destId="{BA331ACF-16CE-4F49-98B5-D00016877722}" srcOrd="1" destOrd="0" parTransId="{717AF101-41BE-4A4A-AF25-BD581F074FE4}" sibTransId="{1EBCF01D-56DB-9745-AA45-FB0AEE39FB41}"/>
    <dgm:cxn modelId="{18441A4D-F45A-434D-8F06-947204F9095C}" type="presOf" srcId="{6AFB7A66-A097-DF48-A258-E1C93BE504BD}" destId="{3A9F4318-91FC-3945-A3F1-E189D9FAE12B}" srcOrd="0" destOrd="0" presId="urn:microsoft.com/office/officeart/2005/8/layout/cycle2"/>
    <dgm:cxn modelId="{A84DA639-9A85-F741-8604-1E7CCDCE43BC}" type="presOf" srcId="{3B2C57ED-5692-4747-8CF5-1AF3DA5954F5}" destId="{FD812A9D-8870-F14C-97F7-204751F39278}" srcOrd="0" destOrd="0" presId="urn:microsoft.com/office/officeart/2005/8/layout/cycle2"/>
    <dgm:cxn modelId="{6DE6E551-9FF2-8C43-A45A-277B0060030C}" type="presOf" srcId="{1EBCF01D-56DB-9745-AA45-FB0AEE39FB41}" destId="{6827130C-71B9-744E-B952-B4B4BD728F41}" srcOrd="1" destOrd="0" presId="urn:microsoft.com/office/officeart/2005/8/layout/cycle2"/>
    <dgm:cxn modelId="{768C44CF-89C6-014F-8948-369B159B166E}" type="presOf" srcId="{202E3433-15BE-B64F-A2CF-9340584D7BB1}" destId="{3A78E728-2078-1845-AF59-0A49FE8675F7}" srcOrd="0" destOrd="0" presId="urn:microsoft.com/office/officeart/2005/8/layout/cycle2"/>
    <dgm:cxn modelId="{29C48C3C-3352-C748-9996-83A653C2CA1E}" srcId="{EE33EB48-44DC-D843-A190-617C7D364FA7}" destId="{5DBD0F04-F2F2-AE4C-BA09-374E49F46EA6}" srcOrd="2" destOrd="0" parTransId="{93096C16-8D25-4546-8B21-FD370BC5D0CC}" sibTransId="{4DB51A5E-2F37-C94D-8D57-3B76815F9BD1}"/>
    <dgm:cxn modelId="{4544216C-A2C0-E145-A29C-E29C71DFB999}" type="presOf" srcId="{4118E8A7-F745-F642-8D6B-3F920B02193B}" destId="{370DB2EE-0625-3045-847F-AFAEBD316D11}" srcOrd="0" destOrd="0" presId="urn:microsoft.com/office/officeart/2005/8/layout/cycle2"/>
    <dgm:cxn modelId="{84F85174-EEC8-5049-B917-3172855C3AC7}" type="presOf" srcId="{C8451D8C-DB81-E646-89A5-55990DF7B024}" destId="{C380E4F0-7C1A-9347-A9EC-589BAB23AE9B}" srcOrd="0" destOrd="0" presId="urn:microsoft.com/office/officeart/2005/8/layout/cycle2"/>
    <dgm:cxn modelId="{B26FD36F-C42E-A641-8FB1-05CB38504DFD}" type="presOf" srcId="{C8451D8C-DB81-E646-89A5-55990DF7B024}" destId="{ACB30ADE-A461-2C48-992B-AE51A8D1B7F9}" srcOrd="1" destOrd="0" presId="urn:microsoft.com/office/officeart/2005/8/layout/cycle2"/>
    <dgm:cxn modelId="{BC8483C3-7937-6649-8A78-D1332802C3C4}" srcId="{EE33EB48-44DC-D843-A190-617C7D364FA7}" destId="{EB2CFAC1-A426-1340-B5DD-DAA0C1320869}" srcOrd="4" destOrd="0" parTransId="{DC28384D-972D-7A4B-8312-494436352874}" sibTransId="{C8451D8C-DB81-E646-89A5-55990DF7B024}"/>
    <dgm:cxn modelId="{586B32C7-A73C-C345-B70D-866F2A135641}" type="presOf" srcId="{EB2CFAC1-A426-1340-B5DD-DAA0C1320869}" destId="{EFA08F4D-AEB9-7944-9A1C-123D35CD0EEE}" srcOrd="0" destOrd="0" presId="urn:microsoft.com/office/officeart/2005/8/layout/cycle2"/>
    <dgm:cxn modelId="{BE6E044E-DA90-4547-A4E2-433E6021A314}" srcId="{EE33EB48-44DC-D843-A190-617C7D364FA7}" destId="{6AFB7A66-A097-DF48-A258-E1C93BE504BD}" srcOrd="3" destOrd="0" parTransId="{A98A01D0-B341-3D49-8058-2C05E9AAE212}" sibTransId="{4118E8A7-F745-F642-8D6B-3F920B02193B}"/>
    <dgm:cxn modelId="{2F6995E8-558E-DE4D-9496-C27C563AF2A5}" type="presParOf" srcId="{81777FB9-339F-4043-A3F2-DFF47B1B87A6}" destId="{3A78E728-2078-1845-AF59-0A49FE8675F7}" srcOrd="0" destOrd="0" presId="urn:microsoft.com/office/officeart/2005/8/layout/cycle2"/>
    <dgm:cxn modelId="{9321EDE0-1429-E84C-943F-FB5EC088953C}" type="presParOf" srcId="{81777FB9-339F-4043-A3F2-DFF47B1B87A6}" destId="{FD812A9D-8870-F14C-97F7-204751F39278}" srcOrd="1" destOrd="0" presId="urn:microsoft.com/office/officeart/2005/8/layout/cycle2"/>
    <dgm:cxn modelId="{55EF99CA-0F0F-EF47-8666-D2D4BB355BD4}" type="presParOf" srcId="{FD812A9D-8870-F14C-97F7-204751F39278}" destId="{6F205C6D-2AEA-3B4D-BF71-B3336D6C8A28}" srcOrd="0" destOrd="0" presId="urn:microsoft.com/office/officeart/2005/8/layout/cycle2"/>
    <dgm:cxn modelId="{C4B7A11E-1116-E745-9FFA-FFED10C615B6}" type="presParOf" srcId="{81777FB9-339F-4043-A3F2-DFF47B1B87A6}" destId="{29A62A5B-204F-3F4C-9624-C255A86A3C21}" srcOrd="2" destOrd="0" presId="urn:microsoft.com/office/officeart/2005/8/layout/cycle2"/>
    <dgm:cxn modelId="{01254BC2-C0E2-2C4D-9251-F8042B714997}" type="presParOf" srcId="{81777FB9-339F-4043-A3F2-DFF47B1B87A6}" destId="{5E4AC924-6B92-3B4D-885B-F6A81316FF0D}" srcOrd="3" destOrd="0" presId="urn:microsoft.com/office/officeart/2005/8/layout/cycle2"/>
    <dgm:cxn modelId="{89048818-1CC9-5147-8E08-1B579279DEEF}" type="presParOf" srcId="{5E4AC924-6B92-3B4D-885B-F6A81316FF0D}" destId="{6827130C-71B9-744E-B952-B4B4BD728F41}" srcOrd="0" destOrd="0" presId="urn:microsoft.com/office/officeart/2005/8/layout/cycle2"/>
    <dgm:cxn modelId="{2A522996-5F34-C74E-9872-629AB8DADA7B}" type="presParOf" srcId="{81777FB9-339F-4043-A3F2-DFF47B1B87A6}" destId="{E04B9BAE-FD72-A14E-9A9C-BF2C88C055DA}" srcOrd="4" destOrd="0" presId="urn:microsoft.com/office/officeart/2005/8/layout/cycle2"/>
    <dgm:cxn modelId="{982C69C1-9819-2B4B-8D54-C17532082013}" type="presParOf" srcId="{81777FB9-339F-4043-A3F2-DFF47B1B87A6}" destId="{913AEDDA-B38D-A84F-AC69-A6FB80CA121B}" srcOrd="5" destOrd="0" presId="urn:microsoft.com/office/officeart/2005/8/layout/cycle2"/>
    <dgm:cxn modelId="{FDFD7E1B-B3A7-0C45-B51A-5C87FC7117BB}" type="presParOf" srcId="{913AEDDA-B38D-A84F-AC69-A6FB80CA121B}" destId="{8F8A7AD2-A5DE-6B42-A425-BC7158623283}" srcOrd="0" destOrd="0" presId="urn:microsoft.com/office/officeart/2005/8/layout/cycle2"/>
    <dgm:cxn modelId="{9B62A68E-4C0A-4C41-ADB1-33817D3EF4DB}" type="presParOf" srcId="{81777FB9-339F-4043-A3F2-DFF47B1B87A6}" destId="{3A9F4318-91FC-3945-A3F1-E189D9FAE12B}" srcOrd="6" destOrd="0" presId="urn:microsoft.com/office/officeart/2005/8/layout/cycle2"/>
    <dgm:cxn modelId="{16F9719A-916C-1142-9D7D-82A3CC49AA3F}" type="presParOf" srcId="{81777FB9-339F-4043-A3F2-DFF47B1B87A6}" destId="{370DB2EE-0625-3045-847F-AFAEBD316D11}" srcOrd="7" destOrd="0" presId="urn:microsoft.com/office/officeart/2005/8/layout/cycle2"/>
    <dgm:cxn modelId="{793D579C-5AE4-4546-8356-FCC683FCD5BD}" type="presParOf" srcId="{370DB2EE-0625-3045-847F-AFAEBD316D11}" destId="{54752C7E-2E5B-F248-B28C-E1E1D788024A}" srcOrd="0" destOrd="0" presId="urn:microsoft.com/office/officeart/2005/8/layout/cycle2"/>
    <dgm:cxn modelId="{F515DE18-3180-8643-B9E5-381C374D2E66}" type="presParOf" srcId="{81777FB9-339F-4043-A3F2-DFF47B1B87A6}" destId="{EFA08F4D-AEB9-7944-9A1C-123D35CD0EEE}" srcOrd="8" destOrd="0" presId="urn:microsoft.com/office/officeart/2005/8/layout/cycle2"/>
    <dgm:cxn modelId="{901164F8-F060-1349-8F31-0A623FF14E72}" type="presParOf" srcId="{81777FB9-339F-4043-A3F2-DFF47B1B87A6}" destId="{C380E4F0-7C1A-9347-A9EC-589BAB23AE9B}" srcOrd="9" destOrd="0" presId="urn:microsoft.com/office/officeart/2005/8/layout/cycle2"/>
    <dgm:cxn modelId="{83403956-31DC-0D4E-B90A-24FF6829E11D}" type="presParOf" srcId="{C380E4F0-7C1A-9347-A9EC-589BAB23AE9B}" destId="{ACB30ADE-A461-2C48-992B-AE51A8D1B7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B0FD0E-88FD-1645-AD4D-1A229B47EFB4}" type="doc">
      <dgm:prSet loTypeId="urn:microsoft.com/office/officeart/2005/8/layout/list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C1220B-30EE-A746-B489-D9760DB0885C}">
      <dgm:prSet phldrT="[Text]" custT="1"/>
      <dgm:spPr/>
      <dgm:t>
        <a:bodyPr/>
        <a:lstStyle/>
        <a:p>
          <a:pPr algn="just"/>
          <a:r>
            <a:rPr lang="en-US" sz="2000" dirty="0" smtClean="0"/>
            <a:t>Finales </a:t>
          </a:r>
          <a:r>
            <a:rPr lang="en-US" sz="2000" dirty="0" err="1" smtClean="0"/>
            <a:t>años</a:t>
          </a:r>
          <a:r>
            <a:rPr lang="en-US" sz="2000" dirty="0" smtClean="0"/>
            <a:t> 50, EEUU </a:t>
          </a:r>
          <a:r>
            <a:rPr lang="en-US" sz="2000" dirty="0" err="1" smtClean="0"/>
            <a:t>implement</a:t>
          </a:r>
          <a:r>
            <a:rPr lang="en-US" sz="2000" dirty="0" err="1" smtClean="0"/>
            <a:t>ó</a:t>
          </a:r>
          <a:r>
            <a:rPr lang="en-US" sz="2000" dirty="0" smtClean="0"/>
            <a:t> la </a:t>
          </a:r>
          <a:r>
            <a:rPr lang="en-US" sz="2000" dirty="0" err="1" smtClean="0"/>
            <a:t>Comisión</a:t>
          </a:r>
          <a:r>
            <a:rPr lang="en-US" sz="2000" dirty="0" smtClean="0"/>
            <a:t> Hoover </a:t>
          </a:r>
          <a:r>
            <a:rPr lang="en-US" sz="2000" dirty="0" err="1" smtClean="0"/>
            <a:t>sobre</a:t>
          </a:r>
          <a:r>
            <a:rPr lang="en-US" sz="2000" dirty="0" smtClean="0"/>
            <a:t> la </a:t>
          </a:r>
          <a:r>
            <a:rPr lang="en-US" sz="2000" dirty="0" err="1" smtClean="0"/>
            <a:t>Organización</a:t>
          </a:r>
          <a:r>
            <a:rPr lang="en-US" sz="2000" dirty="0" smtClean="0"/>
            <a:t> del </a:t>
          </a:r>
          <a:r>
            <a:rPr lang="en-US" sz="2000" dirty="0" err="1" smtClean="0"/>
            <a:t>Poder</a:t>
          </a:r>
          <a:r>
            <a:rPr lang="en-US" sz="2000" dirty="0" smtClean="0"/>
            <a:t> </a:t>
          </a:r>
          <a:r>
            <a:rPr lang="en-US" sz="2000" dirty="0" err="1" smtClean="0"/>
            <a:t>Ejecutivo</a:t>
          </a:r>
          <a:r>
            <a:rPr lang="en-US" sz="2000" dirty="0" smtClean="0"/>
            <a:t> </a:t>
          </a:r>
          <a:r>
            <a:rPr lang="en-US" sz="2000" dirty="0" err="1" smtClean="0"/>
            <a:t>recomendó</a:t>
          </a:r>
          <a:r>
            <a:rPr lang="en-US" sz="2000" dirty="0" smtClean="0"/>
            <a:t> la </a:t>
          </a:r>
          <a:r>
            <a:rPr lang="en-US" sz="2000" dirty="0" err="1" smtClean="0"/>
            <a:t>adopción</a:t>
          </a:r>
          <a:r>
            <a:rPr lang="en-US" sz="2000" dirty="0" smtClean="0"/>
            <a:t> de un “</a:t>
          </a:r>
          <a:r>
            <a:rPr lang="en-US" sz="2000" dirty="0" err="1" smtClean="0"/>
            <a:t>presupuesto</a:t>
          </a:r>
          <a:r>
            <a:rPr lang="en-US" sz="2000" dirty="0" smtClean="0"/>
            <a:t> </a:t>
          </a:r>
          <a:r>
            <a:rPr lang="en-US" sz="2000" dirty="0" err="1" smtClean="0"/>
            <a:t>basado</a:t>
          </a:r>
          <a:r>
            <a:rPr lang="en-US" sz="2000" dirty="0" smtClean="0"/>
            <a:t> en </a:t>
          </a:r>
          <a:r>
            <a:rPr lang="en-US" sz="2000" dirty="0" err="1" smtClean="0"/>
            <a:t>funciones</a:t>
          </a:r>
          <a:r>
            <a:rPr lang="en-US" sz="2000" dirty="0" smtClean="0"/>
            <a:t>, </a:t>
          </a:r>
          <a:r>
            <a:rPr lang="en-US" sz="2000" dirty="0" err="1" smtClean="0"/>
            <a:t>actividades</a:t>
          </a:r>
          <a:r>
            <a:rPr lang="en-US" sz="2000" dirty="0" smtClean="0"/>
            <a:t> y </a:t>
          </a:r>
          <a:r>
            <a:rPr lang="en-US" sz="2000" dirty="0" err="1" smtClean="0"/>
            <a:t>proyectos</a:t>
          </a:r>
          <a:r>
            <a:rPr lang="en-US" sz="2000" dirty="0" smtClean="0"/>
            <a:t>”.</a:t>
          </a:r>
          <a:endParaRPr lang="en-US" sz="2000" dirty="0"/>
        </a:p>
      </dgm:t>
    </dgm:pt>
    <dgm:pt modelId="{1015DE62-D51F-824D-B3C3-18EE096D953B}" type="parTrans" cxnId="{55CB43EE-E316-A94A-9F75-05D4B2EFFB9B}">
      <dgm:prSet/>
      <dgm:spPr/>
      <dgm:t>
        <a:bodyPr/>
        <a:lstStyle/>
        <a:p>
          <a:endParaRPr lang="en-US"/>
        </a:p>
      </dgm:t>
    </dgm:pt>
    <dgm:pt modelId="{C330D2D9-574E-FD41-B325-C43271E16C92}" type="sibTrans" cxnId="{55CB43EE-E316-A94A-9F75-05D4B2EFFB9B}">
      <dgm:prSet/>
      <dgm:spPr/>
      <dgm:t>
        <a:bodyPr/>
        <a:lstStyle/>
        <a:p>
          <a:endParaRPr lang="en-US"/>
        </a:p>
      </dgm:t>
    </dgm:pt>
    <dgm:pt modelId="{AF4D0060-3111-3244-A65E-BDBFC1BAD785}">
      <dgm:prSet phldrT="[Text]" custT="1"/>
      <dgm:spPr/>
      <dgm:t>
        <a:bodyPr/>
        <a:lstStyle/>
        <a:p>
          <a:pPr algn="just"/>
          <a:r>
            <a:rPr lang="en-US" sz="2000" dirty="0" smtClean="0"/>
            <a:t>La </a:t>
          </a:r>
          <a:r>
            <a:rPr lang="en-US" sz="2000" dirty="0" err="1" smtClean="0"/>
            <a:t>propuesta</a:t>
          </a:r>
          <a:r>
            <a:rPr lang="en-US" sz="2000" dirty="0" smtClean="0"/>
            <a:t> de </a:t>
          </a:r>
          <a:r>
            <a:rPr lang="en-US" sz="2000" dirty="0" err="1" smtClean="0"/>
            <a:t>asociar</a:t>
          </a:r>
          <a:r>
            <a:rPr lang="en-US" sz="2000" dirty="0" smtClean="0"/>
            <a:t> </a:t>
          </a:r>
          <a:r>
            <a:rPr lang="en-US" sz="2000" dirty="0" err="1" smtClean="0"/>
            <a:t>resultados</a:t>
          </a:r>
          <a:r>
            <a:rPr lang="en-US" sz="2000" dirty="0" smtClean="0"/>
            <a:t> y </a:t>
          </a:r>
          <a:r>
            <a:rPr lang="en-US" sz="2000" dirty="0" err="1" smtClean="0"/>
            <a:t>asignaciones</a:t>
          </a:r>
          <a:r>
            <a:rPr lang="en-US" sz="2000" dirty="0" smtClean="0"/>
            <a:t> </a:t>
          </a:r>
          <a:r>
            <a:rPr lang="en-US" sz="2000" dirty="0" err="1" smtClean="0"/>
            <a:t>presupuestales</a:t>
          </a:r>
          <a:r>
            <a:rPr lang="en-US" sz="2000" dirty="0" smtClean="0"/>
            <a:t>, </a:t>
          </a:r>
          <a:r>
            <a:rPr lang="en-US" sz="2000" dirty="0" err="1" smtClean="0"/>
            <a:t>m</a:t>
          </a:r>
          <a:r>
            <a:rPr lang="en-US" sz="2000" dirty="0" err="1" smtClean="0"/>
            <a:t>ás</a:t>
          </a:r>
          <a:r>
            <a:rPr lang="en-US" sz="2000" dirty="0" smtClean="0"/>
            <a:t> </a:t>
          </a:r>
          <a:r>
            <a:rPr lang="en-US" sz="2000" dirty="0" err="1" smtClean="0"/>
            <a:t>que</a:t>
          </a:r>
          <a:r>
            <a:rPr lang="en-US" sz="2000" dirty="0" smtClean="0"/>
            <a:t> </a:t>
          </a:r>
          <a:r>
            <a:rPr lang="en-US" sz="2000" dirty="0" err="1" smtClean="0"/>
            <a:t>perder</a:t>
          </a:r>
          <a:r>
            <a:rPr lang="en-US" sz="2000" dirty="0" smtClean="0"/>
            <a:t> </a:t>
          </a:r>
          <a:r>
            <a:rPr lang="en-US" sz="2000" dirty="0" err="1" smtClean="0"/>
            <a:t>brío</a:t>
          </a:r>
          <a:r>
            <a:rPr lang="en-US" sz="2000" dirty="0" smtClean="0"/>
            <a:t>, </a:t>
          </a:r>
          <a:r>
            <a:rPr lang="en-US" sz="2000" dirty="0" err="1" smtClean="0"/>
            <a:t>sigue</a:t>
          </a:r>
          <a:r>
            <a:rPr lang="en-US" sz="2000" dirty="0" smtClean="0"/>
            <a:t> </a:t>
          </a:r>
          <a:r>
            <a:rPr lang="en-US" sz="2000" dirty="0" err="1" smtClean="0"/>
            <a:t>teniendo</a:t>
          </a:r>
          <a:r>
            <a:rPr lang="en-US" sz="2000" dirty="0" smtClean="0"/>
            <a:t> un </a:t>
          </a:r>
          <a:r>
            <a:rPr lang="en-US" sz="2000" dirty="0" err="1" smtClean="0"/>
            <a:t>impulso</a:t>
          </a:r>
          <a:r>
            <a:rPr lang="en-US" sz="2000" dirty="0" smtClean="0"/>
            <a:t> </a:t>
          </a:r>
          <a:r>
            <a:rPr lang="en-US" sz="2000" dirty="0" err="1" smtClean="0"/>
            <a:t>importante</a:t>
          </a:r>
          <a:r>
            <a:rPr lang="en-US" sz="2000" dirty="0" smtClean="0"/>
            <a:t> </a:t>
          </a:r>
          <a:r>
            <a:rPr lang="en-US" sz="2000" dirty="0" err="1" smtClean="0"/>
            <a:t>dentro</a:t>
          </a:r>
          <a:r>
            <a:rPr lang="en-US" sz="2000" dirty="0" smtClean="0"/>
            <a:t> de </a:t>
          </a:r>
          <a:r>
            <a:rPr lang="en-US" sz="2000" dirty="0" err="1" smtClean="0"/>
            <a:t>las</a:t>
          </a:r>
          <a:r>
            <a:rPr lang="en-US" sz="2000" dirty="0" smtClean="0"/>
            <a:t> agendas de </a:t>
          </a:r>
          <a:r>
            <a:rPr lang="en-US" sz="2000" dirty="0" err="1" smtClean="0"/>
            <a:t>modernización</a:t>
          </a:r>
          <a:r>
            <a:rPr lang="en-US" sz="2000" dirty="0" smtClean="0"/>
            <a:t> </a:t>
          </a:r>
          <a:r>
            <a:rPr lang="en-US" sz="2000" dirty="0" err="1" smtClean="0"/>
            <a:t>administrativa</a:t>
          </a:r>
          <a:r>
            <a:rPr lang="en-US" sz="2000" dirty="0" smtClean="0"/>
            <a:t>.</a:t>
          </a:r>
          <a:endParaRPr lang="en-US" sz="2000" dirty="0"/>
        </a:p>
      </dgm:t>
    </dgm:pt>
    <dgm:pt modelId="{4897BBD3-8ADA-D643-9081-935FA5DE1AF0}" type="parTrans" cxnId="{FDD616F9-A471-0C41-9B4E-BB000E93BAFD}">
      <dgm:prSet/>
      <dgm:spPr/>
      <dgm:t>
        <a:bodyPr/>
        <a:lstStyle/>
        <a:p>
          <a:endParaRPr lang="en-US"/>
        </a:p>
      </dgm:t>
    </dgm:pt>
    <dgm:pt modelId="{28C914D8-3951-5C44-8897-0493B7864C85}" type="sibTrans" cxnId="{FDD616F9-A471-0C41-9B4E-BB000E93BAFD}">
      <dgm:prSet/>
      <dgm:spPr/>
      <dgm:t>
        <a:bodyPr/>
        <a:lstStyle/>
        <a:p>
          <a:endParaRPr lang="en-US"/>
        </a:p>
      </dgm:t>
    </dgm:pt>
    <dgm:pt modelId="{9C19A894-B445-384E-96B9-97A52FD304E9}">
      <dgm:prSet phldrT="[Text]" custT="1"/>
      <dgm:spPr/>
      <dgm:t>
        <a:bodyPr/>
        <a:lstStyle/>
        <a:p>
          <a:pPr algn="just"/>
          <a:r>
            <a:rPr lang="en-US" sz="2000" dirty="0" smtClean="0"/>
            <a:t>Nueva </a:t>
          </a:r>
          <a:r>
            <a:rPr lang="en-US" sz="2000" dirty="0" err="1" smtClean="0"/>
            <a:t>Zelanda</a:t>
          </a:r>
          <a:r>
            <a:rPr lang="en-US" sz="2000" dirty="0" smtClean="0"/>
            <a:t>, </a:t>
          </a:r>
          <a:r>
            <a:rPr lang="en-US" sz="2000" dirty="0" err="1" smtClean="0"/>
            <a:t>Corea</a:t>
          </a:r>
          <a:r>
            <a:rPr lang="en-US" sz="2000" dirty="0" smtClean="0"/>
            <a:t>, Chile, </a:t>
          </a:r>
          <a:r>
            <a:rPr lang="en-US" sz="2000" dirty="0" err="1" smtClean="0"/>
            <a:t>Suecia</a:t>
          </a:r>
          <a:r>
            <a:rPr lang="en-US" sz="2000" dirty="0" smtClean="0"/>
            <a:t> </a:t>
          </a:r>
          <a:r>
            <a:rPr lang="en-US" sz="2000" dirty="0" err="1" smtClean="0"/>
            <a:t>tienen</a:t>
          </a:r>
          <a:r>
            <a:rPr lang="en-US" sz="2000" dirty="0" smtClean="0"/>
            <a:t> </a:t>
          </a:r>
          <a:r>
            <a:rPr lang="en-US" sz="2000" dirty="0" err="1" smtClean="0"/>
            <a:t>procesos</a:t>
          </a:r>
          <a:r>
            <a:rPr lang="en-US" sz="2000" dirty="0" smtClean="0"/>
            <a:t> de </a:t>
          </a:r>
          <a:r>
            <a:rPr lang="en-US" sz="2000" dirty="0" err="1" smtClean="0"/>
            <a:t>ajuste</a:t>
          </a:r>
          <a:r>
            <a:rPr lang="en-US" sz="2000" dirty="0" smtClean="0"/>
            <a:t> </a:t>
          </a:r>
          <a:r>
            <a:rPr lang="en-US" sz="2000" dirty="0" err="1" smtClean="0"/>
            <a:t>administrativo</a:t>
          </a:r>
          <a:r>
            <a:rPr lang="en-US" sz="2000" dirty="0" smtClean="0"/>
            <a:t>, </a:t>
          </a:r>
          <a:r>
            <a:rPr lang="en-US" sz="2000" dirty="0" err="1" smtClean="0"/>
            <a:t>esquemas</a:t>
          </a:r>
          <a:r>
            <a:rPr lang="en-US" sz="2000" dirty="0" smtClean="0"/>
            <a:t> de </a:t>
          </a:r>
          <a:r>
            <a:rPr lang="en-US" sz="2000" dirty="0" err="1" smtClean="0"/>
            <a:t>generaci</a:t>
          </a:r>
          <a:r>
            <a:rPr lang="en-US" sz="2000" dirty="0" err="1" smtClean="0"/>
            <a:t>ón</a:t>
          </a:r>
          <a:r>
            <a:rPr lang="en-US" sz="2000" dirty="0" smtClean="0"/>
            <a:t> de </a:t>
          </a:r>
          <a:r>
            <a:rPr lang="en-US" sz="2000" dirty="0" err="1" smtClean="0"/>
            <a:t>información</a:t>
          </a:r>
          <a:r>
            <a:rPr lang="en-US" sz="2000" dirty="0" smtClean="0"/>
            <a:t> </a:t>
          </a:r>
          <a:r>
            <a:rPr lang="en-US" sz="2000" dirty="0" err="1" smtClean="0"/>
            <a:t>sobre</a:t>
          </a:r>
          <a:r>
            <a:rPr lang="en-US" sz="2000" dirty="0" smtClean="0"/>
            <a:t> los </a:t>
          </a:r>
          <a:r>
            <a:rPr lang="en-US" sz="2000" dirty="0" err="1" smtClean="0"/>
            <a:t>resultados</a:t>
          </a:r>
          <a:r>
            <a:rPr lang="en-US" sz="2000" dirty="0" smtClean="0"/>
            <a:t> de </a:t>
          </a:r>
          <a:r>
            <a:rPr lang="en-US" sz="2000" dirty="0" err="1" smtClean="0"/>
            <a:t>política</a:t>
          </a:r>
          <a:r>
            <a:rPr lang="en-US" sz="2000" dirty="0" smtClean="0"/>
            <a:t>, </a:t>
          </a:r>
          <a:r>
            <a:rPr lang="en-US" sz="2000" dirty="0" err="1" smtClean="0"/>
            <a:t>progrramas</a:t>
          </a:r>
          <a:r>
            <a:rPr lang="en-US" sz="2000" dirty="0" smtClean="0"/>
            <a:t> y </a:t>
          </a:r>
          <a:r>
            <a:rPr lang="en-US" sz="2000" dirty="0" err="1" smtClean="0"/>
            <a:t>organizaciones</a:t>
          </a:r>
          <a:r>
            <a:rPr lang="en-US" sz="2000" dirty="0" smtClean="0"/>
            <a:t> </a:t>
          </a:r>
          <a:r>
            <a:rPr lang="en-US" sz="2000" dirty="0" err="1" smtClean="0"/>
            <a:t>introducidos</a:t>
          </a:r>
          <a:r>
            <a:rPr lang="en-US" sz="2000" dirty="0" smtClean="0"/>
            <a:t> al </a:t>
          </a:r>
          <a:r>
            <a:rPr lang="en-US" sz="2000" dirty="0" err="1" smtClean="0"/>
            <a:t>proceso</a:t>
          </a:r>
          <a:r>
            <a:rPr lang="en-US" sz="2000" dirty="0" smtClean="0"/>
            <a:t> </a:t>
          </a:r>
          <a:r>
            <a:rPr lang="en-US" sz="2000" dirty="0" err="1" smtClean="0"/>
            <a:t>presupuestario</a:t>
          </a:r>
          <a:r>
            <a:rPr lang="en-US" sz="2000" dirty="0" smtClean="0"/>
            <a:t>.</a:t>
          </a:r>
          <a:endParaRPr lang="en-US" sz="2000" dirty="0"/>
        </a:p>
      </dgm:t>
    </dgm:pt>
    <dgm:pt modelId="{2DBC4B20-9279-CA4B-A488-E12D6D4E9FC3}" type="parTrans" cxnId="{42A32D6F-9175-1041-B76C-FCDF5BA9C746}">
      <dgm:prSet/>
      <dgm:spPr/>
      <dgm:t>
        <a:bodyPr/>
        <a:lstStyle/>
        <a:p>
          <a:endParaRPr lang="en-US"/>
        </a:p>
      </dgm:t>
    </dgm:pt>
    <dgm:pt modelId="{4DDA6893-1335-CA41-82BB-7FD7ADACA63D}" type="sibTrans" cxnId="{42A32D6F-9175-1041-B76C-FCDF5BA9C746}">
      <dgm:prSet/>
      <dgm:spPr/>
      <dgm:t>
        <a:bodyPr/>
        <a:lstStyle/>
        <a:p>
          <a:endParaRPr lang="en-US"/>
        </a:p>
      </dgm:t>
    </dgm:pt>
    <dgm:pt modelId="{AE5B9FB2-42EA-1546-A541-6B29B0DC3788}" type="pres">
      <dgm:prSet presAssocID="{DEB0FD0E-88FD-1645-AD4D-1A229B47EFB4}" presName="linear" presStyleCnt="0">
        <dgm:presLayoutVars>
          <dgm:dir/>
          <dgm:animLvl val="lvl"/>
          <dgm:resizeHandles val="exact"/>
        </dgm:presLayoutVars>
      </dgm:prSet>
      <dgm:spPr/>
    </dgm:pt>
    <dgm:pt modelId="{AF0C7D8D-7FA0-294A-9F4A-2ECE02C52881}" type="pres">
      <dgm:prSet presAssocID="{E7C1220B-30EE-A746-B489-D9760DB0885C}" presName="parentLin" presStyleCnt="0"/>
      <dgm:spPr/>
    </dgm:pt>
    <dgm:pt modelId="{AB20991B-3F03-C24C-8704-CFE8D7109F97}" type="pres">
      <dgm:prSet presAssocID="{E7C1220B-30EE-A746-B489-D9760DB0885C}" presName="parentLeftMargin" presStyleLbl="node1" presStyleIdx="0" presStyleCnt="3"/>
      <dgm:spPr/>
    </dgm:pt>
    <dgm:pt modelId="{26860FF2-A0AC-A445-9F41-7C89B4C10383}" type="pres">
      <dgm:prSet presAssocID="{E7C1220B-30EE-A746-B489-D9760DB0885C}" presName="parentText" presStyleLbl="node1" presStyleIdx="0" presStyleCnt="3" custScaleX="142857" custScaleY="161793" custLinFactNeighborY="-159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19A61-4DE0-C946-94DF-EB4ED726EE4D}" type="pres">
      <dgm:prSet presAssocID="{E7C1220B-30EE-A746-B489-D9760DB0885C}" presName="negativeSpace" presStyleCnt="0"/>
      <dgm:spPr/>
    </dgm:pt>
    <dgm:pt modelId="{9BAA5413-B575-7540-9282-0BFA69207D9A}" type="pres">
      <dgm:prSet presAssocID="{E7C1220B-30EE-A746-B489-D9760DB0885C}" presName="childText" presStyleLbl="conFgAcc1" presStyleIdx="0" presStyleCnt="3">
        <dgm:presLayoutVars>
          <dgm:bulletEnabled val="1"/>
        </dgm:presLayoutVars>
      </dgm:prSet>
      <dgm:spPr/>
    </dgm:pt>
    <dgm:pt modelId="{3452E292-09E9-4541-BA09-53B244327BB9}" type="pres">
      <dgm:prSet presAssocID="{C330D2D9-574E-FD41-B325-C43271E16C92}" presName="spaceBetweenRectangles" presStyleCnt="0"/>
      <dgm:spPr/>
    </dgm:pt>
    <dgm:pt modelId="{3D19C4B2-5D3A-D941-84BF-0B85DF2FACFA}" type="pres">
      <dgm:prSet presAssocID="{AF4D0060-3111-3244-A65E-BDBFC1BAD785}" presName="parentLin" presStyleCnt="0"/>
      <dgm:spPr/>
    </dgm:pt>
    <dgm:pt modelId="{99DD6418-0BFC-7044-830B-FEBAD40BF049}" type="pres">
      <dgm:prSet presAssocID="{AF4D0060-3111-3244-A65E-BDBFC1BAD785}" presName="parentLeftMargin" presStyleLbl="node1" presStyleIdx="0" presStyleCnt="3"/>
      <dgm:spPr/>
    </dgm:pt>
    <dgm:pt modelId="{91D7ACDB-174F-3A41-BB24-9C990C655E4A}" type="pres">
      <dgm:prSet presAssocID="{AF4D0060-3111-3244-A65E-BDBFC1BAD785}" presName="parentText" presStyleLbl="node1" presStyleIdx="1" presStyleCnt="3" custScaleX="13688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B83572-0642-8549-9DB5-70D351CE7D52}" type="pres">
      <dgm:prSet presAssocID="{AF4D0060-3111-3244-A65E-BDBFC1BAD785}" presName="negativeSpace" presStyleCnt="0"/>
      <dgm:spPr/>
    </dgm:pt>
    <dgm:pt modelId="{88D40C36-906E-1941-A971-E32A87FE8D77}" type="pres">
      <dgm:prSet presAssocID="{AF4D0060-3111-3244-A65E-BDBFC1BAD785}" presName="childText" presStyleLbl="conFgAcc1" presStyleIdx="1" presStyleCnt="3">
        <dgm:presLayoutVars>
          <dgm:bulletEnabled val="1"/>
        </dgm:presLayoutVars>
      </dgm:prSet>
      <dgm:spPr/>
    </dgm:pt>
    <dgm:pt modelId="{CB9FCF8A-D4FD-FC4C-9F95-61233EFB3068}" type="pres">
      <dgm:prSet presAssocID="{28C914D8-3951-5C44-8897-0493B7864C85}" presName="spaceBetweenRectangles" presStyleCnt="0"/>
      <dgm:spPr/>
    </dgm:pt>
    <dgm:pt modelId="{736F8ABB-5544-0A43-B0D1-4EF2F504AC89}" type="pres">
      <dgm:prSet presAssocID="{9C19A894-B445-384E-96B9-97A52FD304E9}" presName="parentLin" presStyleCnt="0"/>
      <dgm:spPr/>
    </dgm:pt>
    <dgm:pt modelId="{4114BC44-FB11-C247-8385-7D3AF7ED4E04}" type="pres">
      <dgm:prSet presAssocID="{9C19A894-B445-384E-96B9-97A52FD304E9}" presName="parentLeftMargin" presStyleLbl="node1" presStyleIdx="1" presStyleCnt="3"/>
      <dgm:spPr/>
    </dgm:pt>
    <dgm:pt modelId="{3DA3ACE7-0621-934B-AF39-D7896FDB6449}" type="pres">
      <dgm:prSet presAssocID="{9C19A894-B445-384E-96B9-97A52FD304E9}" presName="parentText" presStyleLbl="node1" presStyleIdx="2" presStyleCnt="3" custScaleX="14285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BB144-6715-B447-B731-353A629CE4F5}" type="pres">
      <dgm:prSet presAssocID="{9C19A894-B445-384E-96B9-97A52FD304E9}" presName="negativeSpace" presStyleCnt="0"/>
      <dgm:spPr/>
    </dgm:pt>
    <dgm:pt modelId="{F04DE548-A0A0-FC4D-86E7-060221D13E3F}" type="pres">
      <dgm:prSet presAssocID="{9C19A894-B445-384E-96B9-97A52FD304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2A32D6F-9175-1041-B76C-FCDF5BA9C746}" srcId="{DEB0FD0E-88FD-1645-AD4D-1A229B47EFB4}" destId="{9C19A894-B445-384E-96B9-97A52FD304E9}" srcOrd="2" destOrd="0" parTransId="{2DBC4B20-9279-CA4B-A488-E12D6D4E9FC3}" sibTransId="{4DDA6893-1335-CA41-82BB-7FD7ADACA63D}"/>
    <dgm:cxn modelId="{BBDE71FA-A9FF-9247-A8DD-D1461D368862}" type="presOf" srcId="{E7C1220B-30EE-A746-B489-D9760DB0885C}" destId="{26860FF2-A0AC-A445-9F41-7C89B4C10383}" srcOrd="1" destOrd="0" presId="urn:microsoft.com/office/officeart/2005/8/layout/list1"/>
    <dgm:cxn modelId="{AB6AFA83-C3EA-6F4C-9293-1FC9F3FF15D4}" type="presOf" srcId="{E7C1220B-30EE-A746-B489-D9760DB0885C}" destId="{AB20991B-3F03-C24C-8704-CFE8D7109F97}" srcOrd="0" destOrd="0" presId="urn:microsoft.com/office/officeart/2005/8/layout/list1"/>
    <dgm:cxn modelId="{55CB43EE-E316-A94A-9F75-05D4B2EFFB9B}" srcId="{DEB0FD0E-88FD-1645-AD4D-1A229B47EFB4}" destId="{E7C1220B-30EE-A746-B489-D9760DB0885C}" srcOrd="0" destOrd="0" parTransId="{1015DE62-D51F-824D-B3C3-18EE096D953B}" sibTransId="{C330D2D9-574E-FD41-B325-C43271E16C92}"/>
    <dgm:cxn modelId="{CA91434B-2B58-3543-94B5-9159E5B04584}" type="presOf" srcId="{9C19A894-B445-384E-96B9-97A52FD304E9}" destId="{3DA3ACE7-0621-934B-AF39-D7896FDB6449}" srcOrd="1" destOrd="0" presId="urn:microsoft.com/office/officeart/2005/8/layout/list1"/>
    <dgm:cxn modelId="{DECC7CC9-89AA-244F-9599-58BDF8B1969D}" type="presOf" srcId="{AF4D0060-3111-3244-A65E-BDBFC1BAD785}" destId="{91D7ACDB-174F-3A41-BB24-9C990C655E4A}" srcOrd="1" destOrd="0" presId="urn:microsoft.com/office/officeart/2005/8/layout/list1"/>
    <dgm:cxn modelId="{FDD616F9-A471-0C41-9B4E-BB000E93BAFD}" srcId="{DEB0FD0E-88FD-1645-AD4D-1A229B47EFB4}" destId="{AF4D0060-3111-3244-A65E-BDBFC1BAD785}" srcOrd="1" destOrd="0" parTransId="{4897BBD3-8ADA-D643-9081-935FA5DE1AF0}" sibTransId="{28C914D8-3951-5C44-8897-0493B7864C85}"/>
    <dgm:cxn modelId="{E5D9A87D-FD87-184E-819C-3BB5B124CD0C}" type="presOf" srcId="{9C19A894-B445-384E-96B9-97A52FD304E9}" destId="{4114BC44-FB11-C247-8385-7D3AF7ED4E04}" srcOrd="0" destOrd="0" presId="urn:microsoft.com/office/officeart/2005/8/layout/list1"/>
    <dgm:cxn modelId="{E32E2975-5D8A-EF48-BD71-52D8657921BA}" type="presOf" srcId="{AF4D0060-3111-3244-A65E-BDBFC1BAD785}" destId="{99DD6418-0BFC-7044-830B-FEBAD40BF049}" srcOrd="0" destOrd="0" presId="urn:microsoft.com/office/officeart/2005/8/layout/list1"/>
    <dgm:cxn modelId="{FAA38465-47F0-3A4F-AE86-A33CA1FCF7DE}" type="presOf" srcId="{DEB0FD0E-88FD-1645-AD4D-1A229B47EFB4}" destId="{AE5B9FB2-42EA-1546-A541-6B29B0DC3788}" srcOrd="0" destOrd="0" presId="urn:microsoft.com/office/officeart/2005/8/layout/list1"/>
    <dgm:cxn modelId="{2BBB89C7-7257-344D-BA9B-C3250E8A3378}" type="presParOf" srcId="{AE5B9FB2-42EA-1546-A541-6B29B0DC3788}" destId="{AF0C7D8D-7FA0-294A-9F4A-2ECE02C52881}" srcOrd="0" destOrd="0" presId="urn:microsoft.com/office/officeart/2005/8/layout/list1"/>
    <dgm:cxn modelId="{0763D6F1-0733-B94F-96DD-42EDEFFB0AA5}" type="presParOf" srcId="{AF0C7D8D-7FA0-294A-9F4A-2ECE02C52881}" destId="{AB20991B-3F03-C24C-8704-CFE8D7109F97}" srcOrd="0" destOrd="0" presId="urn:microsoft.com/office/officeart/2005/8/layout/list1"/>
    <dgm:cxn modelId="{8483422B-F2F3-9645-A4D8-88BCE3D4E11D}" type="presParOf" srcId="{AF0C7D8D-7FA0-294A-9F4A-2ECE02C52881}" destId="{26860FF2-A0AC-A445-9F41-7C89B4C10383}" srcOrd="1" destOrd="0" presId="urn:microsoft.com/office/officeart/2005/8/layout/list1"/>
    <dgm:cxn modelId="{B8D2E083-30CE-0C4C-B5E5-ECFF9270180A}" type="presParOf" srcId="{AE5B9FB2-42EA-1546-A541-6B29B0DC3788}" destId="{5F019A61-4DE0-C946-94DF-EB4ED726EE4D}" srcOrd="1" destOrd="0" presId="urn:microsoft.com/office/officeart/2005/8/layout/list1"/>
    <dgm:cxn modelId="{09C9EEE1-CF38-4241-A372-8B4EFB9E2D3A}" type="presParOf" srcId="{AE5B9FB2-42EA-1546-A541-6B29B0DC3788}" destId="{9BAA5413-B575-7540-9282-0BFA69207D9A}" srcOrd="2" destOrd="0" presId="urn:microsoft.com/office/officeart/2005/8/layout/list1"/>
    <dgm:cxn modelId="{F9046BBB-1DDE-4C43-9A8B-AF4705557F65}" type="presParOf" srcId="{AE5B9FB2-42EA-1546-A541-6B29B0DC3788}" destId="{3452E292-09E9-4541-BA09-53B244327BB9}" srcOrd="3" destOrd="0" presId="urn:microsoft.com/office/officeart/2005/8/layout/list1"/>
    <dgm:cxn modelId="{6CA3DE87-E60B-E841-9B7B-EE188962EAEA}" type="presParOf" srcId="{AE5B9FB2-42EA-1546-A541-6B29B0DC3788}" destId="{3D19C4B2-5D3A-D941-84BF-0B85DF2FACFA}" srcOrd="4" destOrd="0" presId="urn:microsoft.com/office/officeart/2005/8/layout/list1"/>
    <dgm:cxn modelId="{F670AAA8-0B49-2949-AFAE-07BDF8C5B9A9}" type="presParOf" srcId="{3D19C4B2-5D3A-D941-84BF-0B85DF2FACFA}" destId="{99DD6418-0BFC-7044-830B-FEBAD40BF049}" srcOrd="0" destOrd="0" presId="urn:microsoft.com/office/officeart/2005/8/layout/list1"/>
    <dgm:cxn modelId="{763B1CBB-CE70-0B4A-8549-7E10C5BCD59A}" type="presParOf" srcId="{3D19C4B2-5D3A-D941-84BF-0B85DF2FACFA}" destId="{91D7ACDB-174F-3A41-BB24-9C990C655E4A}" srcOrd="1" destOrd="0" presId="urn:microsoft.com/office/officeart/2005/8/layout/list1"/>
    <dgm:cxn modelId="{5E75857E-6ED8-214D-91D6-84223518F2A4}" type="presParOf" srcId="{AE5B9FB2-42EA-1546-A541-6B29B0DC3788}" destId="{94B83572-0642-8549-9DB5-70D351CE7D52}" srcOrd="5" destOrd="0" presId="urn:microsoft.com/office/officeart/2005/8/layout/list1"/>
    <dgm:cxn modelId="{94EA7762-65C6-6247-8327-21773213ECB2}" type="presParOf" srcId="{AE5B9FB2-42EA-1546-A541-6B29B0DC3788}" destId="{88D40C36-906E-1941-A971-E32A87FE8D77}" srcOrd="6" destOrd="0" presId="urn:microsoft.com/office/officeart/2005/8/layout/list1"/>
    <dgm:cxn modelId="{D0EEA667-7CE9-3849-AC0C-CE267F2ED029}" type="presParOf" srcId="{AE5B9FB2-42EA-1546-A541-6B29B0DC3788}" destId="{CB9FCF8A-D4FD-FC4C-9F95-61233EFB3068}" srcOrd="7" destOrd="0" presId="urn:microsoft.com/office/officeart/2005/8/layout/list1"/>
    <dgm:cxn modelId="{55D3EB1D-5E79-7D41-8429-652F4FD01941}" type="presParOf" srcId="{AE5B9FB2-42EA-1546-A541-6B29B0DC3788}" destId="{736F8ABB-5544-0A43-B0D1-4EF2F504AC89}" srcOrd="8" destOrd="0" presId="urn:microsoft.com/office/officeart/2005/8/layout/list1"/>
    <dgm:cxn modelId="{637397FA-C86C-314D-B8DD-969B7721D1A2}" type="presParOf" srcId="{736F8ABB-5544-0A43-B0D1-4EF2F504AC89}" destId="{4114BC44-FB11-C247-8385-7D3AF7ED4E04}" srcOrd="0" destOrd="0" presId="urn:microsoft.com/office/officeart/2005/8/layout/list1"/>
    <dgm:cxn modelId="{16FBECA9-A8BF-FE42-89BF-F04D6C4FBA0C}" type="presParOf" srcId="{736F8ABB-5544-0A43-B0D1-4EF2F504AC89}" destId="{3DA3ACE7-0621-934B-AF39-D7896FDB6449}" srcOrd="1" destOrd="0" presId="urn:microsoft.com/office/officeart/2005/8/layout/list1"/>
    <dgm:cxn modelId="{D9B1B234-AD12-CE4D-B952-D63A2978D40C}" type="presParOf" srcId="{AE5B9FB2-42EA-1546-A541-6B29B0DC3788}" destId="{29BBB144-6715-B447-B731-353A629CE4F5}" srcOrd="9" destOrd="0" presId="urn:microsoft.com/office/officeart/2005/8/layout/list1"/>
    <dgm:cxn modelId="{5222A5C5-216D-3D45-B35C-BF3979527F31}" type="presParOf" srcId="{AE5B9FB2-42EA-1546-A541-6B29B0DC3788}" destId="{F04DE548-A0A0-FC4D-86E7-060221D13E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B2D837-96C8-6D44-B497-D91974126FA7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81A9C5-36E0-7947-928C-F5409D9E10C7}">
      <dgm:prSet phldrT="[Text]"/>
      <dgm:spPr/>
      <dgm:t>
        <a:bodyPr/>
        <a:lstStyle/>
        <a:p>
          <a:r>
            <a:rPr lang="en-US" dirty="0" smtClean="0"/>
            <a:t>PRESENTACIONAL</a:t>
          </a:r>
          <a:endParaRPr lang="en-US" dirty="0"/>
        </a:p>
      </dgm:t>
    </dgm:pt>
    <dgm:pt modelId="{8A0F01CE-E00A-7F4A-AECE-DF213F73F60C}" type="parTrans" cxnId="{D19A0EFC-4ACD-6642-A719-AFECA2CE6AD4}">
      <dgm:prSet/>
      <dgm:spPr/>
      <dgm:t>
        <a:bodyPr/>
        <a:lstStyle/>
        <a:p>
          <a:endParaRPr lang="en-US"/>
        </a:p>
      </dgm:t>
    </dgm:pt>
    <dgm:pt modelId="{EFB2974E-A50D-8D4E-BD33-487EE6B54B1F}" type="sibTrans" cxnId="{D19A0EFC-4ACD-6642-A719-AFECA2CE6AD4}">
      <dgm:prSet/>
      <dgm:spPr/>
      <dgm:t>
        <a:bodyPr/>
        <a:lstStyle/>
        <a:p>
          <a:endParaRPr lang="en-US"/>
        </a:p>
      </dgm:t>
    </dgm:pt>
    <dgm:pt modelId="{9098E61C-EC48-454C-A703-BE39183AB07C}">
      <dgm:prSet phldrT="[Text]"/>
      <dgm:spPr/>
      <dgm:t>
        <a:bodyPr/>
        <a:lstStyle/>
        <a:p>
          <a:pPr algn="just"/>
          <a:r>
            <a:rPr lang="en-US" dirty="0" err="1" smtClean="0"/>
            <a:t>Anexar</a:t>
          </a:r>
          <a:r>
            <a:rPr lang="en-US" dirty="0" smtClean="0"/>
            <a:t> </a:t>
          </a:r>
          <a:r>
            <a:rPr lang="en-US" dirty="0" err="1" smtClean="0"/>
            <a:t>cierta</a:t>
          </a:r>
          <a:r>
            <a:rPr lang="en-US" dirty="0" smtClean="0"/>
            <a:t> </a:t>
          </a:r>
          <a:r>
            <a:rPr lang="en-US" dirty="0" err="1" smtClean="0"/>
            <a:t>informaci</a:t>
          </a:r>
          <a:r>
            <a:rPr lang="en-US" dirty="0" err="1" smtClean="0"/>
            <a:t>ón</a:t>
          </a:r>
          <a:r>
            <a:rPr lang="en-US" dirty="0" smtClean="0"/>
            <a:t> de </a:t>
          </a:r>
          <a:r>
            <a:rPr lang="en-US" dirty="0" err="1" smtClean="0"/>
            <a:t>desempeño</a:t>
          </a:r>
          <a:r>
            <a:rPr lang="en-US" dirty="0" smtClean="0"/>
            <a:t> de los </a:t>
          </a:r>
          <a:r>
            <a:rPr lang="en-US" dirty="0" err="1" smtClean="0"/>
            <a:t>programas</a:t>
          </a:r>
          <a:r>
            <a:rPr lang="en-US" dirty="0" smtClean="0"/>
            <a:t> y </a:t>
          </a:r>
          <a:r>
            <a:rPr lang="en-US" dirty="0" err="1" smtClean="0"/>
            <a:t>organizaciones</a:t>
          </a:r>
          <a:r>
            <a:rPr lang="en-US" dirty="0" smtClean="0"/>
            <a:t> a la </a:t>
          </a:r>
          <a:r>
            <a:rPr lang="en-US" dirty="0" err="1" smtClean="0"/>
            <a:t>iniciativa</a:t>
          </a:r>
          <a:r>
            <a:rPr lang="en-US" dirty="0" smtClean="0"/>
            <a:t> </a:t>
          </a:r>
          <a:r>
            <a:rPr lang="en-US" dirty="0" err="1" smtClean="0"/>
            <a:t>presupuestal</a:t>
          </a:r>
          <a:r>
            <a:rPr lang="en-US" dirty="0" smtClean="0"/>
            <a:t>.</a:t>
          </a:r>
          <a:endParaRPr lang="en-US" dirty="0"/>
        </a:p>
      </dgm:t>
    </dgm:pt>
    <dgm:pt modelId="{6DD20985-5828-A649-831F-D61B12C10D13}" type="parTrans" cxnId="{AB395CA2-A7F8-5A4B-9BDB-29967E4B3CEA}">
      <dgm:prSet/>
      <dgm:spPr/>
      <dgm:t>
        <a:bodyPr/>
        <a:lstStyle/>
        <a:p>
          <a:endParaRPr lang="en-US"/>
        </a:p>
      </dgm:t>
    </dgm:pt>
    <dgm:pt modelId="{BB07FC74-ADB5-2A48-AAB3-880F517C762D}" type="sibTrans" cxnId="{AB395CA2-A7F8-5A4B-9BDB-29967E4B3CEA}">
      <dgm:prSet/>
      <dgm:spPr/>
      <dgm:t>
        <a:bodyPr/>
        <a:lstStyle/>
        <a:p>
          <a:endParaRPr lang="en-US"/>
        </a:p>
      </dgm:t>
    </dgm:pt>
    <dgm:pt modelId="{05FB3BAC-9464-7A46-A246-55B212F7FBAD}">
      <dgm:prSet phldrT="[Text]"/>
      <dgm:spPr/>
      <dgm:t>
        <a:bodyPr/>
        <a:lstStyle/>
        <a:p>
          <a:pPr algn="just"/>
          <a:r>
            <a:rPr lang="en-US" dirty="0" err="1" smtClean="0"/>
            <a:t>Incluyen</a:t>
          </a:r>
          <a:r>
            <a:rPr lang="en-US" dirty="0" smtClean="0"/>
            <a:t> </a:t>
          </a:r>
          <a:r>
            <a:rPr lang="en-US" dirty="0" err="1" smtClean="0"/>
            <a:t>las</a:t>
          </a:r>
          <a:r>
            <a:rPr lang="en-US" dirty="0" smtClean="0"/>
            <a:t> </a:t>
          </a:r>
          <a:r>
            <a:rPr lang="en-US" dirty="0" err="1" smtClean="0"/>
            <a:t>metas</a:t>
          </a:r>
          <a:r>
            <a:rPr lang="en-US" dirty="0" smtClean="0"/>
            <a:t> </a:t>
          </a:r>
          <a:r>
            <a:rPr lang="en-US" dirty="0" err="1" smtClean="0"/>
            <a:t>futuras</a:t>
          </a:r>
          <a:r>
            <a:rPr lang="en-US" dirty="0" smtClean="0"/>
            <a:t>, los </a:t>
          </a:r>
          <a:r>
            <a:rPr lang="en-US" dirty="0" err="1" smtClean="0"/>
            <a:t>niveles</a:t>
          </a:r>
          <a:r>
            <a:rPr lang="en-US" dirty="0" smtClean="0"/>
            <a:t> del </a:t>
          </a:r>
          <a:r>
            <a:rPr lang="en-US" dirty="0" err="1" smtClean="0"/>
            <a:t>desempeño</a:t>
          </a:r>
          <a:r>
            <a:rPr lang="en-US" dirty="0" smtClean="0"/>
            <a:t>.</a:t>
          </a:r>
          <a:endParaRPr lang="en-US" dirty="0"/>
        </a:p>
      </dgm:t>
    </dgm:pt>
    <dgm:pt modelId="{BB6FDFD2-F705-C94A-8E64-FA125C95AF88}" type="parTrans" cxnId="{498FD0BF-E009-4E4E-A66A-164532881BAC}">
      <dgm:prSet/>
      <dgm:spPr/>
      <dgm:t>
        <a:bodyPr/>
        <a:lstStyle/>
        <a:p>
          <a:endParaRPr lang="en-US"/>
        </a:p>
      </dgm:t>
    </dgm:pt>
    <dgm:pt modelId="{C68337F5-DF58-6847-B571-0C8A3806AB9F}" type="sibTrans" cxnId="{498FD0BF-E009-4E4E-A66A-164532881BAC}">
      <dgm:prSet/>
      <dgm:spPr/>
      <dgm:t>
        <a:bodyPr/>
        <a:lstStyle/>
        <a:p>
          <a:endParaRPr lang="en-US"/>
        </a:p>
      </dgm:t>
    </dgm:pt>
    <dgm:pt modelId="{95345016-383B-CD4D-AD29-26D1378B8787}">
      <dgm:prSet phldrT="[Text]"/>
      <dgm:spPr/>
      <dgm:t>
        <a:bodyPr/>
        <a:lstStyle/>
        <a:p>
          <a:r>
            <a:rPr lang="en-US" dirty="0" smtClean="0"/>
            <a:t>INFORMADO</a:t>
          </a:r>
          <a:endParaRPr lang="en-US" dirty="0"/>
        </a:p>
      </dgm:t>
    </dgm:pt>
    <dgm:pt modelId="{4DBCBDD5-5BB4-9846-AF82-BF8D17C4224F}" type="parTrans" cxnId="{06C32E8F-F60A-EF4E-8D88-9C1CAE02B7CD}">
      <dgm:prSet/>
      <dgm:spPr/>
      <dgm:t>
        <a:bodyPr/>
        <a:lstStyle/>
        <a:p>
          <a:endParaRPr lang="en-US"/>
        </a:p>
      </dgm:t>
    </dgm:pt>
    <dgm:pt modelId="{4221A17D-3049-B344-9162-EDB671BA9006}" type="sibTrans" cxnId="{06C32E8F-F60A-EF4E-8D88-9C1CAE02B7CD}">
      <dgm:prSet/>
      <dgm:spPr/>
      <dgm:t>
        <a:bodyPr/>
        <a:lstStyle/>
        <a:p>
          <a:endParaRPr lang="en-US"/>
        </a:p>
      </dgm:t>
    </dgm:pt>
    <dgm:pt modelId="{0ACEB047-B59E-1144-A96B-A0F9BB5029AC}">
      <dgm:prSet phldrT="[Text]"/>
      <dgm:spPr/>
      <dgm:t>
        <a:bodyPr/>
        <a:lstStyle/>
        <a:p>
          <a:pPr algn="just"/>
          <a:r>
            <a:rPr lang="en-US" dirty="0" smtClean="0"/>
            <a:t>Si </a:t>
          </a:r>
          <a:r>
            <a:rPr lang="en-US" dirty="0" err="1" smtClean="0"/>
            <a:t>bien</a:t>
          </a:r>
          <a:r>
            <a:rPr lang="en-US" dirty="0" smtClean="0"/>
            <a:t> los </a:t>
          </a:r>
          <a:r>
            <a:rPr lang="en-US" dirty="0" err="1" smtClean="0"/>
            <a:t>resultados</a:t>
          </a:r>
          <a:r>
            <a:rPr lang="en-US" dirty="0" smtClean="0"/>
            <a:t> de </a:t>
          </a:r>
          <a:r>
            <a:rPr lang="en-US" dirty="0" err="1" smtClean="0"/>
            <a:t>evaluaciones</a:t>
          </a:r>
          <a:r>
            <a:rPr lang="en-US" dirty="0" smtClean="0"/>
            <a:t> </a:t>
          </a:r>
          <a:r>
            <a:rPr lang="en-US" dirty="0" err="1" smtClean="0"/>
            <a:t>tienen</a:t>
          </a:r>
          <a:r>
            <a:rPr lang="en-US" dirty="0" smtClean="0"/>
            <a:t> un peso en la </a:t>
          </a:r>
          <a:r>
            <a:rPr lang="en-US" dirty="0" err="1" smtClean="0"/>
            <a:t>determinaci</a:t>
          </a:r>
          <a:r>
            <a:rPr lang="en-US" dirty="0" err="1" smtClean="0"/>
            <a:t>ón</a:t>
          </a:r>
          <a:r>
            <a:rPr lang="en-US" dirty="0" smtClean="0"/>
            <a:t> de los </a:t>
          </a:r>
          <a:r>
            <a:rPr lang="en-US" dirty="0" err="1" smtClean="0"/>
            <a:t>montos</a:t>
          </a:r>
          <a:r>
            <a:rPr lang="en-US" dirty="0" smtClean="0"/>
            <a:t> </a:t>
          </a:r>
          <a:r>
            <a:rPr lang="en-US" dirty="0" err="1" smtClean="0"/>
            <a:t>presupuestales</a:t>
          </a:r>
          <a:r>
            <a:rPr lang="en-US" dirty="0" smtClean="0"/>
            <a:t>, </a:t>
          </a:r>
          <a:r>
            <a:rPr lang="en-US" dirty="0" err="1" smtClean="0"/>
            <a:t>éstos</a:t>
          </a:r>
          <a:r>
            <a:rPr lang="en-US" dirty="0" smtClean="0"/>
            <a:t> no son el </a:t>
          </a:r>
          <a:r>
            <a:rPr lang="en-US" dirty="0" err="1" smtClean="0"/>
            <a:t>criterio</a:t>
          </a:r>
          <a:r>
            <a:rPr lang="en-US" dirty="0" smtClean="0"/>
            <a:t> fundamental de </a:t>
          </a:r>
          <a:r>
            <a:rPr lang="en-US" dirty="0" err="1" smtClean="0"/>
            <a:t>asignación</a:t>
          </a:r>
          <a:r>
            <a:rPr lang="en-US" dirty="0" smtClean="0"/>
            <a:t> y se </a:t>
          </a:r>
          <a:r>
            <a:rPr lang="en-US" dirty="0" err="1" smtClean="0"/>
            <a:t>subordinan</a:t>
          </a:r>
          <a:r>
            <a:rPr lang="en-US" dirty="0" smtClean="0"/>
            <a:t> a </a:t>
          </a:r>
          <a:r>
            <a:rPr lang="en-US" dirty="0" err="1" smtClean="0"/>
            <a:t>otras</a:t>
          </a:r>
          <a:r>
            <a:rPr lang="en-US" dirty="0" smtClean="0"/>
            <a:t> variables en la </a:t>
          </a:r>
          <a:r>
            <a:rPr lang="en-US" dirty="0" err="1" smtClean="0"/>
            <a:t>definición</a:t>
          </a:r>
          <a:r>
            <a:rPr lang="en-US" dirty="0" smtClean="0"/>
            <a:t> final del </a:t>
          </a:r>
          <a:r>
            <a:rPr lang="en-US" dirty="0" err="1" smtClean="0"/>
            <a:t>gasto</a:t>
          </a:r>
          <a:r>
            <a:rPr lang="en-US" dirty="0" smtClean="0"/>
            <a:t> </a:t>
          </a:r>
          <a:r>
            <a:rPr lang="en-US" dirty="0" err="1" smtClean="0"/>
            <a:t>gubernamental</a:t>
          </a:r>
          <a:r>
            <a:rPr lang="en-US" dirty="0" smtClean="0"/>
            <a:t>.</a:t>
          </a:r>
          <a:endParaRPr lang="en-US" dirty="0"/>
        </a:p>
      </dgm:t>
    </dgm:pt>
    <dgm:pt modelId="{1B1655F3-B38F-3B48-94BF-0F54AB2D01CB}" type="parTrans" cxnId="{B9EB7066-EEDC-D94B-B3CE-443F21721CEF}">
      <dgm:prSet/>
      <dgm:spPr/>
      <dgm:t>
        <a:bodyPr/>
        <a:lstStyle/>
        <a:p>
          <a:endParaRPr lang="en-US"/>
        </a:p>
      </dgm:t>
    </dgm:pt>
    <dgm:pt modelId="{98E3FB30-F4D1-3A4B-8EE1-E7C7610EF80B}" type="sibTrans" cxnId="{B9EB7066-EEDC-D94B-B3CE-443F21721CEF}">
      <dgm:prSet/>
      <dgm:spPr/>
      <dgm:t>
        <a:bodyPr/>
        <a:lstStyle/>
        <a:p>
          <a:endParaRPr lang="en-US"/>
        </a:p>
      </dgm:t>
    </dgm:pt>
    <dgm:pt modelId="{7C335266-1167-F342-999E-8877456B5D66}">
      <dgm:prSet phldrT="[Text]"/>
      <dgm:spPr/>
      <dgm:t>
        <a:bodyPr/>
        <a:lstStyle/>
        <a:p>
          <a:r>
            <a:rPr lang="en-US" dirty="0" smtClean="0"/>
            <a:t>F</a:t>
          </a:r>
          <a:r>
            <a:rPr lang="en-US" dirty="0" smtClean="0"/>
            <a:t>ÓRMULA DIRECTA</a:t>
          </a:r>
          <a:endParaRPr lang="en-US" dirty="0"/>
        </a:p>
      </dgm:t>
    </dgm:pt>
    <dgm:pt modelId="{CAB56D23-F876-D64D-AF07-E64455311239}" type="parTrans" cxnId="{DF70A46D-F162-2E4D-ADC4-36C93D42AC4F}">
      <dgm:prSet/>
      <dgm:spPr/>
      <dgm:t>
        <a:bodyPr/>
        <a:lstStyle/>
        <a:p>
          <a:endParaRPr lang="en-US"/>
        </a:p>
      </dgm:t>
    </dgm:pt>
    <dgm:pt modelId="{15FFF64C-3968-D54E-B159-9E8E74F69997}" type="sibTrans" cxnId="{DF70A46D-F162-2E4D-ADC4-36C93D42AC4F}">
      <dgm:prSet/>
      <dgm:spPr/>
      <dgm:t>
        <a:bodyPr/>
        <a:lstStyle/>
        <a:p>
          <a:endParaRPr lang="en-US"/>
        </a:p>
      </dgm:t>
    </dgm:pt>
    <dgm:pt modelId="{90C9CB44-2CF8-A04B-8421-EA4DCE0BF33A}">
      <dgm:prSet phldrT="[Text]"/>
      <dgm:spPr/>
      <dgm:t>
        <a:bodyPr/>
        <a:lstStyle/>
        <a:p>
          <a:pPr algn="just"/>
          <a:r>
            <a:rPr lang="en-US" dirty="0" err="1" smtClean="0"/>
            <a:t>Tiene</a:t>
          </a:r>
          <a:r>
            <a:rPr lang="en-US" dirty="0" smtClean="0"/>
            <a:t> </a:t>
          </a:r>
          <a:r>
            <a:rPr lang="en-US" dirty="0" err="1" smtClean="0"/>
            <a:t>como</a:t>
          </a:r>
          <a:r>
            <a:rPr lang="en-US" dirty="0" smtClean="0"/>
            <a:t> </a:t>
          </a:r>
          <a:r>
            <a:rPr lang="en-US" dirty="0" err="1" smtClean="0"/>
            <a:t>pr</a:t>
          </a:r>
          <a:r>
            <a:rPr lang="en-US" dirty="0" err="1" smtClean="0"/>
            <a:t>óposito</a:t>
          </a:r>
          <a:r>
            <a:rPr lang="en-US" dirty="0" smtClean="0"/>
            <a:t> </a:t>
          </a:r>
          <a:r>
            <a:rPr lang="en-US" dirty="0" err="1" smtClean="0"/>
            <a:t>explícito</a:t>
          </a:r>
          <a:r>
            <a:rPr lang="en-US" dirty="0" smtClean="0"/>
            <a:t> la </a:t>
          </a:r>
          <a:r>
            <a:rPr lang="en-US" dirty="0" err="1" smtClean="0"/>
            <a:t>racionalización</a:t>
          </a:r>
          <a:r>
            <a:rPr lang="en-US" dirty="0" smtClean="0"/>
            <a:t> de la </a:t>
          </a:r>
          <a:r>
            <a:rPr lang="en-US" dirty="0" err="1" smtClean="0"/>
            <a:t>asignación</a:t>
          </a:r>
          <a:r>
            <a:rPr lang="en-US" dirty="0" smtClean="0"/>
            <a:t> </a:t>
          </a:r>
          <a:r>
            <a:rPr lang="en-US" dirty="0" err="1" smtClean="0"/>
            <a:t>presupuestal</a:t>
          </a:r>
          <a:r>
            <a:rPr lang="en-US" dirty="0" smtClean="0"/>
            <a:t>.</a:t>
          </a:r>
          <a:endParaRPr lang="en-US" dirty="0"/>
        </a:p>
      </dgm:t>
    </dgm:pt>
    <dgm:pt modelId="{EA1BBE7A-347C-1B4C-BA7B-24C85CCD2F0A}" type="parTrans" cxnId="{492AE752-F902-A742-8012-1C7358946895}">
      <dgm:prSet/>
      <dgm:spPr/>
      <dgm:t>
        <a:bodyPr/>
        <a:lstStyle/>
        <a:p>
          <a:endParaRPr lang="en-US"/>
        </a:p>
      </dgm:t>
    </dgm:pt>
    <dgm:pt modelId="{8BB29597-F60A-3849-9F68-9EB8E544F1D8}" type="sibTrans" cxnId="{492AE752-F902-A742-8012-1C7358946895}">
      <dgm:prSet/>
      <dgm:spPr/>
      <dgm:t>
        <a:bodyPr/>
        <a:lstStyle/>
        <a:p>
          <a:endParaRPr lang="en-US"/>
        </a:p>
      </dgm:t>
    </dgm:pt>
    <dgm:pt modelId="{15839C6F-9D0B-EB4D-8341-F074691B9D6D}">
      <dgm:prSet phldrT="[Text]"/>
      <dgm:spPr/>
      <dgm:t>
        <a:bodyPr/>
        <a:lstStyle/>
        <a:p>
          <a:pPr algn="just"/>
          <a:r>
            <a:rPr lang="en-US" dirty="0" err="1" smtClean="0"/>
            <a:t>Es</a:t>
          </a:r>
          <a:r>
            <a:rPr lang="en-US" dirty="0" smtClean="0"/>
            <a:t> </a:t>
          </a:r>
          <a:r>
            <a:rPr lang="en-US" dirty="0" err="1" smtClean="0"/>
            <a:t>utilizado</a:t>
          </a:r>
          <a:r>
            <a:rPr lang="en-US" dirty="0" smtClean="0"/>
            <a:t> en </a:t>
          </a:r>
          <a:r>
            <a:rPr lang="en-US" dirty="0" err="1" smtClean="0"/>
            <a:t>vario</a:t>
          </a:r>
          <a:r>
            <a:rPr lang="en-US" dirty="0" smtClean="0"/>
            <a:t> de los </a:t>
          </a:r>
          <a:r>
            <a:rPr lang="en-US" dirty="0" err="1" smtClean="0"/>
            <a:t>pa</a:t>
          </a:r>
          <a:r>
            <a:rPr lang="en-US" dirty="0" err="1" smtClean="0"/>
            <a:t>íses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han</a:t>
          </a:r>
          <a:r>
            <a:rPr lang="en-US" dirty="0" smtClean="0"/>
            <a:t> </a:t>
          </a:r>
          <a:r>
            <a:rPr lang="en-US" dirty="0" err="1" smtClean="0"/>
            <a:t>adoptado</a:t>
          </a:r>
          <a:r>
            <a:rPr lang="en-US" dirty="0" smtClean="0"/>
            <a:t> la </a:t>
          </a:r>
          <a:r>
            <a:rPr lang="en-US" dirty="0" err="1" smtClean="0"/>
            <a:t>orientación</a:t>
          </a:r>
          <a:r>
            <a:rPr lang="en-US" dirty="0" smtClean="0"/>
            <a:t> a </a:t>
          </a:r>
          <a:r>
            <a:rPr lang="en-US" dirty="0" err="1" smtClean="0"/>
            <a:t>resultados</a:t>
          </a:r>
          <a:r>
            <a:rPr lang="en-US" dirty="0" smtClean="0"/>
            <a:t>, </a:t>
          </a:r>
          <a:r>
            <a:rPr lang="en-US" dirty="0" err="1" smtClean="0"/>
            <a:t>las</a:t>
          </a:r>
          <a:r>
            <a:rPr lang="en-US" dirty="0" smtClean="0"/>
            <a:t> </a:t>
          </a:r>
          <a:r>
            <a:rPr lang="en-US" dirty="0" err="1" smtClean="0"/>
            <a:t>dificultades</a:t>
          </a:r>
          <a:r>
            <a:rPr lang="en-US" dirty="0" smtClean="0"/>
            <a:t> </a:t>
          </a:r>
          <a:r>
            <a:rPr lang="en-US" dirty="0" err="1" smtClean="0"/>
            <a:t>metodológicas</a:t>
          </a:r>
          <a:r>
            <a:rPr lang="en-US" dirty="0" smtClean="0"/>
            <a:t>, </a:t>
          </a:r>
          <a:r>
            <a:rPr lang="en-US" dirty="0" err="1" smtClean="0"/>
            <a:t>organizacionales</a:t>
          </a:r>
          <a:r>
            <a:rPr lang="en-US" dirty="0" smtClean="0"/>
            <a:t> y </a:t>
          </a:r>
          <a:r>
            <a:rPr lang="en-US" dirty="0" err="1" smtClean="0"/>
            <a:t>políticas</a:t>
          </a:r>
          <a:r>
            <a:rPr lang="en-US" dirty="0" smtClean="0"/>
            <a:t> </a:t>
          </a:r>
          <a:r>
            <a:rPr lang="en-US" dirty="0" err="1" smtClean="0"/>
            <a:t>que</a:t>
          </a:r>
          <a:r>
            <a:rPr lang="en-US" dirty="0" smtClean="0"/>
            <a:t> </a:t>
          </a:r>
          <a:r>
            <a:rPr lang="en-US" dirty="0" err="1" smtClean="0"/>
            <a:t>implica</a:t>
          </a:r>
          <a:r>
            <a:rPr lang="en-US" dirty="0" smtClean="0"/>
            <a:t> la </a:t>
          </a:r>
          <a:r>
            <a:rPr lang="en-US" dirty="0" err="1" smtClean="0"/>
            <a:t>determinación</a:t>
          </a:r>
          <a:r>
            <a:rPr lang="en-US" dirty="0" smtClean="0"/>
            <a:t> (y la </a:t>
          </a:r>
          <a:r>
            <a:rPr lang="en-US" dirty="0" err="1" smtClean="0"/>
            <a:t>medición</a:t>
          </a:r>
          <a:r>
            <a:rPr lang="en-US" dirty="0" smtClean="0"/>
            <a:t>) de los </a:t>
          </a:r>
          <a:r>
            <a:rPr lang="en-US" dirty="0" err="1" smtClean="0"/>
            <a:t>impactos</a:t>
          </a:r>
          <a:r>
            <a:rPr lang="en-US" dirty="0" smtClean="0"/>
            <a:t> en </a:t>
          </a:r>
          <a:r>
            <a:rPr lang="en-US" dirty="0" err="1" smtClean="0"/>
            <a:t>todos</a:t>
          </a:r>
          <a:r>
            <a:rPr lang="en-US" dirty="0" smtClean="0"/>
            <a:t> los </a:t>
          </a:r>
          <a:r>
            <a:rPr lang="en-US" dirty="0" err="1" smtClean="0"/>
            <a:t>sectores</a:t>
          </a:r>
          <a:r>
            <a:rPr lang="en-US" dirty="0" smtClean="0"/>
            <a:t> de la </a:t>
          </a:r>
          <a:r>
            <a:rPr lang="en-US" dirty="0" err="1" smtClean="0"/>
            <a:t>política</a:t>
          </a:r>
          <a:r>
            <a:rPr lang="en-US" dirty="0" smtClean="0"/>
            <a:t> </a:t>
          </a:r>
          <a:r>
            <a:rPr lang="en-US" dirty="0" err="1" smtClean="0"/>
            <a:t>Pública</a:t>
          </a:r>
          <a:r>
            <a:rPr lang="en-US" dirty="0" smtClean="0"/>
            <a:t>.</a:t>
          </a:r>
          <a:endParaRPr lang="en-US" dirty="0"/>
        </a:p>
      </dgm:t>
    </dgm:pt>
    <dgm:pt modelId="{5FE5B53D-13AB-2943-813D-EBC655F8824E}" type="parTrans" cxnId="{1ECE2004-A097-7C4E-99A1-1D1BD226CC5B}">
      <dgm:prSet/>
      <dgm:spPr/>
      <dgm:t>
        <a:bodyPr/>
        <a:lstStyle/>
        <a:p>
          <a:endParaRPr lang="en-US"/>
        </a:p>
      </dgm:t>
    </dgm:pt>
    <dgm:pt modelId="{783CEA3E-6FEF-134F-8D22-86A73AEF7DA6}" type="sibTrans" cxnId="{1ECE2004-A097-7C4E-99A1-1D1BD226CC5B}">
      <dgm:prSet/>
      <dgm:spPr/>
      <dgm:t>
        <a:bodyPr/>
        <a:lstStyle/>
        <a:p>
          <a:endParaRPr lang="en-US"/>
        </a:p>
      </dgm:t>
    </dgm:pt>
    <dgm:pt modelId="{BCDBA986-7952-6C44-A0F9-7CAE4BE5897A}">
      <dgm:prSet phldrT="[Text]"/>
      <dgm:spPr/>
      <dgm:t>
        <a:bodyPr/>
        <a:lstStyle/>
        <a:p>
          <a:pPr algn="just"/>
          <a:r>
            <a:rPr lang="en-US" dirty="0" smtClean="0"/>
            <a:t>No </a:t>
          </a:r>
          <a:r>
            <a:rPr lang="en-US" dirty="0" err="1" smtClean="0"/>
            <a:t>establecen</a:t>
          </a:r>
          <a:r>
            <a:rPr lang="en-US" dirty="0" smtClean="0"/>
            <a:t> </a:t>
          </a:r>
          <a:r>
            <a:rPr lang="en-US" dirty="0" err="1" smtClean="0"/>
            <a:t>una</a:t>
          </a:r>
          <a:r>
            <a:rPr lang="en-US" dirty="0" smtClean="0"/>
            <a:t> </a:t>
          </a:r>
          <a:r>
            <a:rPr lang="en-US" dirty="0" err="1" smtClean="0"/>
            <a:t>relaci</a:t>
          </a:r>
          <a:r>
            <a:rPr lang="en-US" dirty="0" err="1" smtClean="0"/>
            <a:t>ón</a:t>
          </a:r>
          <a:r>
            <a:rPr lang="en-US" dirty="0" smtClean="0"/>
            <a:t> </a:t>
          </a:r>
          <a:r>
            <a:rPr lang="en-US" dirty="0" err="1" smtClean="0"/>
            <a:t>directa</a:t>
          </a:r>
          <a:r>
            <a:rPr lang="en-US" dirty="0" smtClean="0"/>
            <a:t> entre </a:t>
          </a:r>
          <a:r>
            <a:rPr lang="en-US" dirty="0" err="1" smtClean="0"/>
            <a:t>desempeño</a:t>
          </a:r>
          <a:r>
            <a:rPr lang="en-US" dirty="0" smtClean="0"/>
            <a:t> y </a:t>
          </a:r>
          <a:r>
            <a:rPr lang="en-US" dirty="0" err="1" smtClean="0"/>
            <a:t>gasto</a:t>
          </a:r>
          <a:r>
            <a:rPr lang="en-US" dirty="0" smtClean="0"/>
            <a:t>, </a:t>
          </a:r>
          <a:r>
            <a:rPr lang="en-US" dirty="0" err="1" smtClean="0"/>
            <a:t>pero</a:t>
          </a:r>
          <a:r>
            <a:rPr lang="en-US" dirty="0" smtClean="0"/>
            <a:t> la </a:t>
          </a:r>
          <a:r>
            <a:rPr lang="en-US" dirty="0" err="1" smtClean="0"/>
            <a:t>evidencia</a:t>
          </a:r>
          <a:r>
            <a:rPr lang="en-US" dirty="0" smtClean="0"/>
            <a:t> </a:t>
          </a:r>
          <a:r>
            <a:rPr lang="en-US" dirty="0" err="1" smtClean="0"/>
            <a:t>incorporada</a:t>
          </a:r>
          <a:r>
            <a:rPr lang="en-US" dirty="0" smtClean="0"/>
            <a:t> </a:t>
          </a:r>
          <a:r>
            <a:rPr lang="en-US" dirty="0" err="1" smtClean="0"/>
            <a:t>sirve</a:t>
          </a:r>
          <a:r>
            <a:rPr lang="en-US" dirty="0" smtClean="0"/>
            <a:t> </a:t>
          </a:r>
          <a:r>
            <a:rPr lang="en-US" dirty="0" err="1" smtClean="0"/>
            <a:t>como</a:t>
          </a:r>
          <a:r>
            <a:rPr lang="en-US" dirty="0" smtClean="0"/>
            <a:t> </a:t>
          </a:r>
          <a:r>
            <a:rPr lang="en-US" dirty="0" err="1" smtClean="0"/>
            <a:t>mecanismo</a:t>
          </a:r>
          <a:r>
            <a:rPr lang="en-US" dirty="0" smtClean="0"/>
            <a:t> de control o </a:t>
          </a:r>
          <a:r>
            <a:rPr lang="en-US" dirty="0" err="1" smtClean="0"/>
            <a:t>señalización</a:t>
          </a:r>
          <a:r>
            <a:rPr lang="en-US" dirty="0" smtClean="0"/>
            <a:t> </a:t>
          </a:r>
          <a:r>
            <a:rPr lang="en-US" dirty="0" err="1" smtClean="0"/>
            <a:t>para</a:t>
          </a:r>
          <a:r>
            <a:rPr lang="en-US" dirty="0" smtClean="0"/>
            <a:t> la </a:t>
          </a:r>
          <a:r>
            <a:rPr lang="en-US" dirty="0" err="1" smtClean="0"/>
            <a:t>toma</a:t>
          </a:r>
          <a:r>
            <a:rPr lang="en-US" dirty="0" smtClean="0"/>
            <a:t> de </a:t>
          </a:r>
          <a:r>
            <a:rPr lang="en-US" dirty="0" err="1" smtClean="0"/>
            <a:t>decisiones</a:t>
          </a:r>
          <a:r>
            <a:rPr lang="en-US" dirty="0" smtClean="0"/>
            <a:t> en la arena </a:t>
          </a:r>
          <a:r>
            <a:rPr lang="en-US" dirty="0" err="1" smtClean="0"/>
            <a:t>política</a:t>
          </a:r>
          <a:r>
            <a:rPr lang="en-US" dirty="0" smtClean="0"/>
            <a:t>.</a:t>
          </a:r>
          <a:endParaRPr lang="en-US" dirty="0"/>
        </a:p>
      </dgm:t>
    </dgm:pt>
    <dgm:pt modelId="{C8C8366A-93FF-AC43-A351-02BF115D8951}" type="parTrans" cxnId="{B6FD3317-9D67-3C44-A93D-2AFA8A445E6C}">
      <dgm:prSet/>
      <dgm:spPr/>
      <dgm:t>
        <a:bodyPr/>
        <a:lstStyle/>
        <a:p>
          <a:endParaRPr lang="en-US"/>
        </a:p>
      </dgm:t>
    </dgm:pt>
    <dgm:pt modelId="{A2F8339F-A04B-2941-8E08-9B7F5CF4511B}" type="sibTrans" cxnId="{B6FD3317-9D67-3C44-A93D-2AFA8A445E6C}">
      <dgm:prSet/>
      <dgm:spPr/>
      <dgm:t>
        <a:bodyPr/>
        <a:lstStyle/>
        <a:p>
          <a:endParaRPr lang="en-US"/>
        </a:p>
      </dgm:t>
    </dgm:pt>
    <dgm:pt modelId="{172DA42E-2982-B046-AEB8-623E97ECBF1C}">
      <dgm:prSet phldrT="[Text]"/>
      <dgm:spPr/>
      <dgm:t>
        <a:bodyPr/>
        <a:lstStyle/>
        <a:p>
          <a:pPr algn="just"/>
          <a:r>
            <a:rPr lang="en-US" dirty="0" err="1" smtClean="0"/>
            <a:t>Mecanismo</a:t>
          </a:r>
          <a:r>
            <a:rPr lang="en-US" dirty="0" smtClean="0"/>
            <a:t> o </a:t>
          </a:r>
          <a:r>
            <a:rPr lang="en-US" dirty="0" err="1" smtClean="0"/>
            <a:t>criterio</a:t>
          </a:r>
          <a:r>
            <a:rPr lang="en-US" dirty="0" smtClean="0"/>
            <a:t> de </a:t>
          </a:r>
          <a:r>
            <a:rPr lang="en-US" dirty="0" err="1" smtClean="0"/>
            <a:t>asignaci</a:t>
          </a:r>
          <a:r>
            <a:rPr lang="en-US" dirty="0" err="1" smtClean="0"/>
            <a:t>ón</a:t>
          </a:r>
          <a:r>
            <a:rPr lang="en-US" dirty="0" smtClean="0"/>
            <a:t> </a:t>
          </a:r>
          <a:r>
            <a:rPr lang="en-US" dirty="0" err="1" smtClean="0"/>
            <a:t>financiera</a:t>
          </a:r>
          <a:r>
            <a:rPr lang="en-US" dirty="0" smtClean="0"/>
            <a:t> </a:t>
          </a:r>
          <a:r>
            <a:rPr lang="en-US" dirty="0" err="1" smtClean="0"/>
            <a:t>rígido</a:t>
          </a:r>
          <a:r>
            <a:rPr lang="en-US" dirty="0" smtClean="0"/>
            <a:t> </a:t>
          </a:r>
          <a:r>
            <a:rPr lang="en-US" dirty="0" err="1" smtClean="0"/>
            <a:t>mediante</a:t>
          </a:r>
          <a:r>
            <a:rPr lang="en-US" dirty="0" smtClean="0"/>
            <a:t> el </a:t>
          </a:r>
          <a:r>
            <a:rPr lang="en-US" dirty="0" err="1" smtClean="0"/>
            <a:t>cual</a:t>
          </a:r>
          <a:r>
            <a:rPr lang="en-US" dirty="0" smtClean="0"/>
            <a:t> la </a:t>
          </a:r>
          <a:r>
            <a:rPr lang="en-US" dirty="0" err="1" smtClean="0"/>
            <a:t>información</a:t>
          </a:r>
          <a:r>
            <a:rPr lang="en-US" dirty="0" smtClean="0"/>
            <a:t> del </a:t>
          </a:r>
          <a:r>
            <a:rPr lang="en-US" dirty="0" err="1" smtClean="0"/>
            <a:t>desempeño</a:t>
          </a:r>
          <a:r>
            <a:rPr lang="en-US" dirty="0" smtClean="0"/>
            <a:t> </a:t>
          </a:r>
          <a:r>
            <a:rPr lang="en-US" dirty="0" err="1" smtClean="0"/>
            <a:t>es</a:t>
          </a:r>
          <a:r>
            <a:rPr lang="en-US" dirty="0" smtClean="0"/>
            <a:t> </a:t>
          </a:r>
          <a:r>
            <a:rPr lang="en-US" dirty="0" err="1" smtClean="0"/>
            <a:t>traducida</a:t>
          </a:r>
          <a:r>
            <a:rPr lang="en-US" dirty="0" smtClean="0"/>
            <a:t> en </a:t>
          </a:r>
          <a:r>
            <a:rPr lang="en-US" dirty="0" err="1" smtClean="0"/>
            <a:t>niveles</a:t>
          </a:r>
          <a:r>
            <a:rPr lang="en-US" dirty="0" smtClean="0"/>
            <a:t> de </a:t>
          </a:r>
          <a:r>
            <a:rPr lang="en-US" dirty="0" err="1" smtClean="0"/>
            <a:t>gasto</a:t>
          </a:r>
          <a:r>
            <a:rPr lang="en-US" dirty="0" smtClean="0"/>
            <a:t> </a:t>
          </a:r>
          <a:r>
            <a:rPr lang="en-US" dirty="0" err="1" smtClean="0"/>
            <a:t>específicos</a:t>
          </a:r>
          <a:r>
            <a:rPr lang="en-US" dirty="0" smtClean="0"/>
            <a:t>.</a:t>
          </a:r>
          <a:endParaRPr lang="en-US" dirty="0"/>
        </a:p>
      </dgm:t>
    </dgm:pt>
    <dgm:pt modelId="{DA1F89D2-4C94-C84D-B1D1-95B0BFE916FB}" type="parTrans" cxnId="{5F5E2EE3-D153-744E-98DC-0E8FC82E9482}">
      <dgm:prSet/>
      <dgm:spPr/>
      <dgm:t>
        <a:bodyPr/>
        <a:lstStyle/>
        <a:p>
          <a:endParaRPr lang="en-US"/>
        </a:p>
      </dgm:t>
    </dgm:pt>
    <dgm:pt modelId="{1DE389C9-292B-C841-8F56-812D95C6ABAB}" type="sibTrans" cxnId="{5F5E2EE3-D153-744E-98DC-0E8FC82E9482}">
      <dgm:prSet/>
      <dgm:spPr/>
      <dgm:t>
        <a:bodyPr/>
        <a:lstStyle/>
        <a:p>
          <a:endParaRPr lang="en-US"/>
        </a:p>
      </dgm:t>
    </dgm:pt>
    <dgm:pt modelId="{D34593A8-9866-F34E-BA74-8F9C4E967BA4}" type="pres">
      <dgm:prSet presAssocID="{2AB2D837-96C8-6D44-B497-D91974126FA7}" presName="Name0" presStyleCnt="0">
        <dgm:presLayoutVars>
          <dgm:dir/>
          <dgm:animLvl val="lvl"/>
          <dgm:resizeHandles val="exact"/>
        </dgm:presLayoutVars>
      </dgm:prSet>
      <dgm:spPr/>
    </dgm:pt>
    <dgm:pt modelId="{74BA7A77-77AD-0143-ACFD-5FE01712B5E6}" type="pres">
      <dgm:prSet presAssocID="{E981A9C5-36E0-7947-928C-F5409D9E10C7}" presName="linNode" presStyleCnt="0"/>
      <dgm:spPr/>
    </dgm:pt>
    <dgm:pt modelId="{84E2E069-97D6-154F-8C4E-929912A0D44A}" type="pres">
      <dgm:prSet presAssocID="{E981A9C5-36E0-7947-928C-F5409D9E10C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8072885-0A83-C343-B9C7-9BDE9942A48C}" type="pres">
      <dgm:prSet presAssocID="{E981A9C5-36E0-7947-928C-F5409D9E10C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307188-BE7F-674F-BA74-24BE8A252E1F}" type="pres">
      <dgm:prSet presAssocID="{EFB2974E-A50D-8D4E-BD33-487EE6B54B1F}" presName="sp" presStyleCnt="0"/>
      <dgm:spPr/>
    </dgm:pt>
    <dgm:pt modelId="{C2B75C54-5EF8-2040-A6D5-FE3B781827F9}" type="pres">
      <dgm:prSet presAssocID="{95345016-383B-CD4D-AD29-26D1378B8787}" presName="linNode" presStyleCnt="0"/>
      <dgm:spPr/>
    </dgm:pt>
    <dgm:pt modelId="{A80E24F6-49AD-4142-A1DA-C83E1CB53D56}" type="pres">
      <dgm:prSet presAssocID="{95345016-383B-CD4D-AD29-26D1378B8787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21853-06D3-D247-AD8F-7FBEE860622D}" type="pres">
      <dgm:prSet presAssocID="{95345016-383B-CD4D-AD29-26D1378B8787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C816C-4042-4D46-9B79-657F4CAA9C3A}" type="pres">
      <dgm:prSet presAssocID="{4221A17D-3049-B344-9162-EDB671BA9006}" presName="sp" presStyleCnt="0"/>
      <dgm:spPr/>
    </dgm:pt>
    <dgm:pt modelId="{082FAB06-2C22-744D-A48A-469E7FB572ED}" type="pres">
      <dgm:prSet presAssocID="{7C335266-1167-F342-999E-8877456B5D66}" presName="linNode" presStyleCnt="0"/>
      <dgm:spPr/>
    </dgm:pt>
    <dgm:pt modelId="{6719CD62-8F22-AA40-AB43-94F29D64ACDD}" type="pres">
      <dgm:prSet presAssocID="{7C335266-1167-F342-999E-8877456B5D66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826522-9296-2C44-8ABC-20498ACB6895}" type="pres">
      <dgm:prSet presAssocID="{7C335266-1167-F342-999E-8877456B5D6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96BD41-1F99-D449-A6B3-0F3EF63F7D3B}" type="presOf" srcId="{E981A9C5-36E0-7947-928C-F5409D9E10C7}" destId="{84E2E069-97D6-154F-8C4E-929912A0D44A}" srcOrd="0" destOrd="0" presId="urn:microsoft.com/office/officeart/2005/8/layout/vList5"/>
    <dgm:cxn modelId="{BC30B3A5-1AE2-7F40-B1DA-5811C8DCEB60}" type="presOf" srcId="{0ACEB047-B59E-1144-A96B-A0F9BB5029AC}" destId="{0EC21853-06D3-D247-AD8F-7FBEE860622D}" srcOrd="0" destOrd="0" presId="urn:microsoft.com/office/officeart/2005/8/layout/vList5"/>
    <dgm:cxn modelId="{E8F0E470-A480-7B40-9D7C-20D6DD535E16}" type="presOf" srcId="{2AB2D837-96C8-6D44-B497-D91974126FA7}" destId="{D34593A8-9866-F34E-BA74-8F9C4E967BA4}" srcOrd="0" destOrd="0" presId="urn:microsoft.com/office/officeart/2005/8/layout/vList5"/>
    <dgm:cxn modelId="{1ECE2004-A097-7C4E-99A1-1D1BD226CC5B}" srcId="{7C335266-1167-F342-999E-8877456B5D66}" destId="{15839C6F-9D0B-EB4D-8341-F074691B9D6D}" srcOrd="1" destOrd="0" parTransId="{5FE5B53D-13AB-2943-813D-EBC655F8824E}" sibTransId="{783CEA3E-6FEF-134F-8D22-86A73AEF7DA6}"/>
    <dgm:cxn modelId="{5D17CDD2-F1E9-2141-9D97-1EB969C387D8}" type="presOf" srcId="{7C335266-1167-F342-999E-8877456B5D66}" destId="{6719CD62-8F22-AA40-AB43-94F29D64ACDD}" srcOrd="0" destOrd="0" presId="urn:microsoft.com/office/officeart/2005/8/layout/vList5"/>
    <dgm:cxn modelId="{06C32E8F-F60A-EF4E-8D88-9C1CAE02B7CD}" srcId="{2AB2D837-96C8-6D44-B497-D91974126FA7}" destId="{95345016-383B-CD4D-AD29-26D1378B8787}" srcOrd="1" destOrd="0" parTransId="{4DBCBDD5-5BB4-9846-AF82-BF8D17C4224F}" sibTransId="{4221A17D-3049-B344-9162-EDB671BA9006}"/>
    <dgm:cxn modelId="{5F5E2EE3-D153-744E-98DC-0E8FC82E9482}" srcId="{7C335266-1167-F342-999E-8877456B5D66}" destId="{172DA42E-2982-B046-AEB8-623E97ECBF1C}" srcOrd="2" destOrd="0" parTransId="{DA1F89D2-4C94-C84D-B1D1-95B0BFE916FB}" sibTransId="{1DE389C9-292B-C841-8F56-812D95C6ABAB}"/>
    <dgm:cxn modelId="{37215E51-9985-FB49-8968-DE2F1F9ABA6B}" type="presOf" srcId="{95345016-383B-CD4D-AD29-26D1378B8787}" destId="{A80E24F6-49AD-4142-A1DA-C83E1CB53D56}" srcOrd="0" destOrd="0" presId="urn:microsoft.com/office/officeart/2005/8/layout/vList5"/>
    <dgm:cxn modelId="{498FD0BF-E009-4E4E-A66A-164532881BAC}" srcId="{E981A9C5-36E0-7947-928C-F5409D9E10C7}" destId="{05FB3BAC-9464-7A46-A246-55B212F7FBAD}" srcOrd="1" destOrd="0" parTransId="{BB6FDFD2-F705-C94A-8E64-FA125C95AF88}" sibTransId="{C68337F5-DF58-6847-B571-0C8A3806AB9F}"/>
    <dgm:cxn modelId="{492AE752-F902-A742-8012-1C7358946895}" srcId="{7C335266-1167-F342-999E-8877456B5D66}" destId="{90C9CB44-2CF8-A04B-8421-EA4DCE0BF33A}" srcOrd="0" destOrd="0" parTransId="{EA1BBE7A-347C-1B4C-BA7B-24C85CCD2F0A}" sibTransId="{8BB29597-F60A-3849-9F68-9EB8E544F1D8}"/>
    <dgm:cxn modelId="{B9EB7066-EEDC-D94B-B3CE-443F21721CEF}" srcId="{95345016-383B-CD4D-AD29-26D1378B8787}" destId="{0ACEB047-B59E-1144-A96B-A0F9BB5029AC}" srcOrd="0" destOrd="0" parTransId="{1B1655F3-B38F-3B48-94BF-0F54AB2D01CB}" sibTransId="{98E3FB30-F4D1-3A4B-8EE1-E7C7610EF80B}"/>
    <dgm:cxn modelId="{D4736C10-BDCF-184C-BF82-38070A9C7656}" type="presOf" srcId="{172DA42E-2982-B046-AEB8-623E97ECBF1C}" destId="{C8826522-9296-2C44-8ABC-20498ACB6895}" srcOrd="0" destOrd="2" presId="urn:microsoft.com/office/officeart/2005/8/layout/vList5"/>
    <dgm:cxn modelId="{548A8499-63ED-1044-916C-14A92E4C2F6B}" type="presOf" srcId="{15839C6F-9D0B-EB4D-8341-F074691B9D6D}" destId="{C8826522-9296-2C44-8ABC-20498ACB6895}" srcOrd="0" destOrd="1" presId="urn:microsoft.com/office/officeart/2005/8/layout/vList5"/>
    <dgm:cxn modelId="{D19A0EFC-4ACD-6642-A719-AFECA2CE6AD4}" srcId="{2AB2D837-96C8-6D44-B497-D91974126FA7}" destId="{E981A9C5-36E0-7947-928C-F5409D9E10C7}" srcOrd="0" destOrd="0" parTransId="{8A0F01CE-E00A-7F4A-AECE-DF213F73F60C}" sibTransId="{EFB2974E-A50D-8D4E-BD33-487EE6B54B1F}"/>
    <dgm:cxn modelId="{CD29D72B-523C-ED44-90F2-E01405D58C75}" type="presOf" srcId="{05FB3BAC-9464-7A46-A246-55B212F7FBAD}" destId="{48072885-0A83-C343-B9C7-9BDE9942A48C}" srcOrd="0" destOrd="1" presId="urn:microsoft.com/office/officeart/2005/8/layout/vList5"/>
    <dgm:cxn modelId="{B9D82B00-5C74-C547-A9DA-54EC9EABECDF}" type="presOf" srcId="{9098E61C-EC48-454C-A703-BE39183AB07C}" destId="{48072885-0A83-C343-B9C7-9BDE9942A48C}" srcOrd="0" destOrd="0" presId="urn:microsoft.com/office/officeart/2005/8/layout/vList5"/>
    <dgm:cxn modelId="{EA207D86-714D-D04A-9ED2-6A7F3811AFFD}" type="presOf" srcId="{90C9CB44-2CF8-A04B-8421-EA4DCE0BF33A}" destId="{C8826522-9296-2C44-8ABC-20498ACB6895}" srcOrd="0" destOrd="0" presId="urn:microsoft.com/office/officeart/2005/8/layout/vList5"/>
    <dgm:cxn modelId="{EBF7A32F-87BA-D549-89A7-059C3DDA553F}" type="presOf" srcId="{BCDBA986-7952-6C44-A0F9-7CAE4BE5897A}" destId="{48072885-0A83-C343-B9C7-9BDE9942A48C}" srcOrd="0" destOrd="2" presId="urn:microsoft.com/office/officeart/2005/8/layout/vList5"/>
    <dgm:cxn modelId="{DF70A46D-F162-2E4D-ADC4-36C93D42AC4F}" srcId="{2AB2D837-96C8-6D44-B497-D91974126FA7}" destId="{7C335266-1167-F342-999E-8877456B5D66}" srcOrd="2" destOrd="0" parTransId="{CAB56D23-F876-D64D-AF07-E64455311239}" sibTransId="{15FFF64C-3968-D54E-B159-9E8E74F69997}"/>
    <dgm:cxn modelId="{B6FD3317-9D67-3C44-A93D-2AFA8A445E6C}" srcId="{E981A9C5-36E0-7947-928C-F5409D9E10C7}" destId="{BCDBA986-7952-6C44-A0F9-7CAE4BE5897A}" srcOrd="2" destOrd="0" parTransId="{C8C8366A-93FF-AC43-A351-02BF115D8951}" sibTransId="{A2F8339F-A04B-2941-8E08-9B7F5CF4511B}"/>
    <dgm:cxn modelId="{AB395CA2-A7F8-5A4B-9BDB-29967E4B3CEA}" srcId="{E981A9C5-36E0-7947-928C-F5409D9E10C7}" destId="{9098E61C-EC48-454C-A703-BE39183AB07C}" srcOrd="0" destOrd="0" parTransId="{6DD20985-5828-A649-831F-D61B12C10D13}" sibTransId="{BB07FC74-ADB5-2A48-AAB3-880F517C762D}"/>
    <dgm:cxn modelId="{5375FC3B-116B-4D4A-BFD2-20160F81A8A0}" type="presParOf" srcId="{D34593A8-9866-F34E-BA74-8F9C4E967BA4}" destId="{74BA7A77-77AD-0143-ACFD-5FE01712B5E6}" srcOrd="0" destOrd="0" presId="urn:microsoft.com/office/officeart/2005/8/layout/vList5"/>
    <dgm:cxn modelId="{D46C639A-BEA2-8B46-857C-E7AA1EEFB114}" type="presParOf" srcId="{74BA7A77-77AD-0143-ACFD-5FE01712B5E6}" destId="{84E2E069-97D6-154F-8C4E-929912A0D44A}" srcOrd="0" destOrd="0" presId="urn:microsoft.com/office/officeart/2005/8/layout/vList5"/>
    <dgm:cxn modelId="{0063B6BC-A433-7145-8B48-956EC97DF288}" type="presParOf" srcId="{74BA7A77-77AD-0143-ACFD-5FE01712B5E6}" destId="{48072885-0A83-C343-B9C7-9BDE9942A48C}" srcOrd="1" destOrd="0" presId="urn:microsoft.com/office/officeart/2005/8/layout/vList5"/>
    <dgm:cxn modelId="{BC8F81C4-D2A6-644D-BA07-A1EF90EFBCCD}" type="presParOf" srcId="{D34593A8-9866-F34E-BA74-8F9C4E967BA4}" destId="{D4307188-BE7F-674F-BA74-24BE8A252E1F}" srcOrd="1" destOrd="0" presId="urn:microsoft.com/office/officeart/2005/8/layout/vList5"/>
    <dgm:cxn modelId="{1BF82E5E-F89B-D448-92F1-38B3259157A6}" type="presParOf" srcId="{D34593A8-9866-F34E-BA74-8F9C4E967BA4}" destId="{C2B75C54-5EF8-2040-A6D5-FE3B781827F9}" srcOrd="2" destOrd="0" presId="urn:microsoft.com/office/officeart/2005/8/layout/vList5"/>
    <dgm:cxn modelId="{126509AE-3516-5A46-BC42-27F2A215E5D6}" type="presParOf" srcId="{C2B75C54-5EF8-2040-A6D5-FE3B781827F9}" destId="{A80E24F6-49AD-4142-A1DA-C83E1CB53D56}" srcOrd="0" destOrd="0" presId="urn:microsoft.com/office/officeart/2005/8/layout/vList5"/>
    <dgm:cxn modelId="{A0EAA49F-391A-1B43-AC48-2A6248AE22E8}" type="presParOf" srcId="{C2B75C54-5EF8-2040-A6D5-FE3B781827F9}" destId="{0EC21853-06D3-D247-AD8F-7FBEE860622D}" srcOrd="1" destOrd="0" presId="urn:microsoft.com/office/officeart/2005/8/layout/vList5"/>
    <dgm:cxn modelId="{2929D08B-2E77-4547-B01C-0A47DF7A23A9}" type="presParOf" srcId="{D34593A8-9866-F34E-BA74-8F9C4E967BA4}" destId="{656C816C-4042-4D46-9B79-657F4CAA9C3A}" srcOrd="3" destOrd="0" presId="urn:microsoft.com/office/officeart/2005/8/layout/vList5"/>
    <dgm:cxn modelId="{58866120-4CB9-F440-9C59-857570DBB964}" type="presParOf" srcId="{D34593A8-9866-F34E-BA74-8F9C4E967BA4}" destId="{082FAB06-2C22-744D-A48A-469E7FB572ED}" srcOrd="4" destOrd="0" presId="urn:microsoft.com/office/officeart/2005/8/layout/vList5"/>
    <dgm:cxn modelId="{DA743674-5818-E84D-A890-0E1E8EDF96A0}" type="presParOf" srcId="{082FAB06-2C22-744D-A48A-469E7FB572ED}" destId="{6719CD62-8F22-AA40-AB43-94F29D64ACDD}" srcOrd="0" destOrd="0" presId="urn:microsoft.com/office/officeart/2005/8/layout/vList5"/>
    <dgm:cxn modelId="{4D548CDD-AB74-8F4A-A496-2B48A74086FB}" type="presParOf" srcId="{082FAB06-2C22-744D-A48A-469E7FB572ED}" destId="{C8826522-9296-2C44-8ABC-20498ACB68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6231CB-84A4-9340-BF04-CB4E913ABE70}" type="doc">
      <dgm:prSet loTypeId="urn:microsoft.com/office/officeart/2005/8/layout/hProcess9" loCatId="" qsTypeId="urn:microsoft.com/office/officeart/2005/8/quickstyle/simple4" qsCatId="simple" csTypeId="urn:microsoft.com/office/officeart/2005/8/colors/accent1_2" csCatId="accent1" phldr="1"/>
      <dgm:spPr/>
    </dgm:pt>
    <dgm:pt modelId="{DFEE9EFA-21FD-A04B-9269-B8913A73E9FB}">
      <dgm:prSet phldrT="[Text]" custT="1"/>
      <dgm:spPr/>
      <dgm:t>
        <a:bodyPr/>
        <a:lstStyle/>
        <a:p>
          <a:pPr algn="ctr"/>
          <a:r>
            <a:rPr lang="en-US" sz="2000" dirty="0" smtClean="0"/>
            <a:t>Este Pa</a:t>
          </a:r>
          <a:r>
            <a:rPr lang="en-US" sz="2000" dirty="0" smtClean="0"/>
            <a:t>ís </a:t>
          </a:r>
          <a:r>
            <a:rPr lang="en-US" sz="2000" dirty="0" err="1" smtClean="0"/>
            <a:t>optó</a:t>
          </a:r>
          <a:r>
            <a:rPr lang="en-US" sz="2000" dirty="0" smtClean="0"/>
            <a:t> </a:t>
          </a:r>
          <a:r>
            <a:rPr lang="en-US" sz="2000" dirty="0" err="1" smtClean="0"/>
            <a:t>por</a:t>
          </a:r>
          <a:r>
            <a:rPr lang="en-US" sz="2000" dirty="0" smtClean="0"/>
            <a:t> </a:t>
          </a:r>
          <a:r>
            <a:rPr lang="en-US" sz="2000" dirty="0" err="1" smtClean="0"/>
            <a:t>una</a:t>
          </a:r>
          <a:r>
            <a:rPr lang="en-US" sz="2000" dirty="0" smtClean="0"/>
            <a:t> </a:t>
          </a:r>
          <a:r>
            <a:rPr lang="en-US" sz="2000" dirty="0" err="1" smtClean="0"/>
            <a:t>reforma</a:t>
          </a:r>
          <a:r>
            <a:rPr lang="en-US" sz="2000" dirty="0" smtClean="0"/>
            <a:t> </a:t>
          </a:r>
          <a:r>
            <a:rPr lang="en-US" sz="2000" dirty="0" err="1" smtClean="0"/>
            <a:t>presupuestal</a:t>
          </a:r>
          <a:r>
            <a:rPr lang="en-US" sz="2000" dirty="0" smtClean="0"/>
            <a:t> en la </a:t>
          </a:r>
          <a:r>
            <a:rPr lang="en-US" sz="2000" dirty="0" err="1" smtClean="0"/>
            <a:t>que</a:t>
          </a:r>
          <a:r>
            <a:rPr lang="en-US" sz="2000" dirty="0" smtClean="0"/>
            <a:t> el </a:t>
          </a:r>
          <a:r>
            <a:rPr lang="en-US" sz="2000" dirty="0" err="1" smtClean="0"/>
            <a:t>fortalecimiento</a:t>
          </a:r>
          <a:r>
            <a:rPr lang="en-US" sz="2000" dirty="0" smtClean="0"/>
            <a:t> de la </a:t>
          </a:r>
          <a:r>
            <a:rPr lang="en-US" sz="2000" dirty="0" err="1" smtClean="0"/>
            <a:t>relación</a:t>
          </a:r>
          <a:r>
            <a:rPr lang="en-US" sz="2000" dirty="0" smtClean="0"/>
            <a:t> </a:t>
          </a:r>
          <a:r>
            <a:rPr lang="en-US" sz="2000" dirty="0" err="1" smtClean="0"/>
            <a:t>Ejecutivo-Legislativo</a:t>
          </a:r>
          <a:r>
            <a:rPr lang="en-US" sz="2000" dirty="0" smtClean="0"/>
            <a:t> se </a:t>
          </a:r>
          <a:r>
            <a:rPr lang="en-US" sz="2000" dirty="0" err="1" smtClean="0"/>
            <a:t>centró</a:t>
          </a:r>
          <a:r>
            <a:rPr lang="en-US" sz="2000" dirty="0" smtClean="0"/>
            <a:t> en la </a:t>
          </a:r>
          <a:r>
            <a:rPr lang="en-US" sz="2000" dirty="0" err="1" smtClean="0"/>
            <a:t>definición</a:t>
          </a:r>
          <a:r>
            <a:rPr lang="en-US" sz="2000" dirty="0" smtClean="0"/>
            <a:t> de </a:t>
          </a:r>
          <a:r>
            <a:rPr lang="en-US" sz="2000" dirty="0" err="1" smtClean="0"/>
            <a:t>nuevos</a:t>
          </a:r>
          <a:r>
            <a:rPr lang="en-US" sz="2000" dirty="0" smtClean="0"/>
            <a:t> </a:t>
          </a:r>
          <a:r>
            <a:rPr lang="en-US" sz="2000" dirty="0" err="1" smtClean="0"/>
            <a:t>mecanismos</a:t>
          </a:r>
          <a:r>
            <a:rPr lang="en-US" sz="2000" dirty="0" smtClean="0"/>
            <a:t> de control </a:t>
          </a:r>
          <a:r>
            <a:rPr lang="en-US" sz="2000" dirty="0" err="1" smtClean="0"/>
            <a:t>parlamentario</a:t>
          </a:r>
          <a:r>
            <a:rPr lang="en-US" sz="2000" dirty="0" smtClean="0"/>
            <a:t> a </a:t>
          </a:r>
          <a:r>
            <a:rPr lang="en-US" sz="2000" dirty="0" err="1" smtClean="0"/>
            <a:t>las</a:t>
          </a:r>
          <a:r>
            <a:rPr lang="en-US" sz="2000" dirty="0" smtClean="0"/>
            <a:t> </a:t>
          </a:r>
          <a:r>
            <a:rPr lang="en-US" sz="2000" dirty="0" err="1" smtClean="0"/>
            <a:t>agencias</a:t>
          </a:r>
          <a:r>
            <a:rPr lang="en-US" sz="2000" dirty="0" smtClean="0"/>
            <a:t> </a:t>
          </a:r>
          <a:r>
            <a:rPr lang="en-US" sz="2000" dirty="0" err="1" smtClean="0"/>
            <a:t>ejecutivas</a:t>
          </a:r>
          <a:r>
            <a:rPr lang="en-US" sz="2000" dirty="0" smtClean="0"/>
            <a:t>.</a:t>
          </a:r>
          <a:endParaRPr lang="en-US" sz="2000" dirty="0"/>
        </a:p>
      </dgm:t>
    </dgm:pt>
    <dgm:pt modelId="{DF0021FC-658A-9B49-9B83-FD563C2C8765}" type="parTrans" cxnId="{4FDBC50D-BF7A-A549-A06F-0A4713CB18AA}">
      <dgm:prSet/>
      <dgm:spPr/>
      <dgm:t>
        <a:bodyPr/>
        <a:lstStyle/>
        <a:p>
          <a:endParaRPr lang="en-US"/>
        </a:p>
      </dgm:t>
    </dgm:pt>
    <dgm:pt modelId="{F29F7C6E-6A7B-A745-A700-96296AFB2317}" type="sibTrans" cxnId="{4FDBC50D-BF7A-A549-A06F-0A4713CB18AA}">
      <dgm:prSet/>
      <dgm:spPr/>
      <dgm:t>
        <a:bodyPr/>
        <a:lstStyle/>
        <a:p>
          <a:endParaRPr lang="en-US"/>
        </a:p>
      </dgm:t>
    </dgm:pt>
    <dgm:pt modelId="{084A81B7-189D-EC4B-A9AE-7ADDB0287BAA}">
      <dgm:prSet phldrT="[Text]" custT="1"/>
      <dgm:spPr/>
      <dgm:t>
        <a:bodyPr/>
        <a:lstStyle/>
        <a:p>
          <a:r>
            <a:rPr lang="en-US" sz="2000" dirty="0" err="1" smtClean="0"/>
            <a:t>Tomando</a:t>
          </a:r>
          <a:r>
            <a:rPr lang="en-US" sz="2000" dirty="0" smtClean="0"/>
            <a:t> </a:t>
          </a:r>
          <a:r>
            <a:rPr lang="en-US" sz="2000" dirty="0" err="1" smtClean="0"/>
            <a:t>como</a:t>
          </a:r>
          <a:r>
            <a:rPr lang="en-US" sz="2000" dirty="0" smtClean="0"/>
            <a:t> base </a:t>
          </a:r>
          <a:r>
            <a:rPr lang="en-US" sz="2000" dirty="0" err="1" smtClean="0"/>
            <a:t>las</a:t>
          </a:r>
          <a:r>
            <a:rPr lang="en-US" sz="2000" dirty="0" smtClean="0"/>
            <a:t> </a:t>
          </a:r>
          <a:r>
            <a:rPr lang="en-US" sz="2000" dirty="0" err="1" smtClean="0"/>
            <a:t>revisiones</a:t>
          </a:r>
          <a:r>
            <a:rPr lang="en-US" sz="2000" dirty="0" smtClean="0"/>
            <a:t> de </a:t>
          </a:r>
          <a:r>
            <a:rPr lang="en-US" sz="2000" dirty="0" err="1" smtClean="0"/>
            <a:t>gasto</a:t>
          </a:r>
          <a:r>
            <a:rPr lang="en-US" sz="2000" dirty="0" smtClean="0"/>
            <a:t> y los </a:t>
          </a:r>
          <a:r>
            <a:rPr lang="en-US" sz="2000" dirty="0" err="1" smtClean="0"/>
            <a:t>resultados</a:t>
          </a:r>
          <a:r>
            <a:rPr lang="en-US" sz="2000" dirty="0" smtClean="0"/>
            <a:t> de los </a:t>
          </a:r>
          <a:r>
            <a:rPr lang="en-US" sz="2000" dirty="0" err="1" smtClean="0"/>
            <a:t>indicadores</a:t>
          </a:r>
          <a:r>
            <a:rPr lang="en-US" sz="2000" dirty="0" smtClean="0"/>
            <a:t> de </a:t>
          </a:r>
          <a:r>
            <a:rPr lang="en-US" sz="2000" dirty="0" err="1" smtClean="0"/>
            <a:t>desempeño</a:t>
          </a:r>
          <a:r>
            <a:rPr lang="en-US" sz="2000" dirty="0" smtClean="0"/>
            <a:t>.</a:t>
          </a:r>
          <a:endParaRPr lang="en-US" sz="2000" dirty="0"/>
        </a:p>
      </dgm:t>
    </dgm:pt>
    <dgm:pt modelId="{05938FD6-AA27-A84E-BAB5-3D9F228E5C6A}" type="parTrans" cxnId="{6E353216-C504-0649-9292-02091E482616}">
      <dgm:prSet/>
      <dgm:spPr/>
      <dgm:t>
        <a:bodyPr/>
        <a:lstStyle/>
        <a:p>
          <a:endParaRPr lang="en-US"/>
        </a:p>
      </dgm:t>
    </dgm:pt>
    <dgm:pt modelId="{2FB99B8F-3584-024D-9617-8A646A33A466}" type="sibTrans" cxnId="{6E353216-C504-0649-9292-02091E482616}">
      <dgm:prSet/>
      <dgm:spPr/>
      <dgm:t>
        <a:bodyPr/>
        <a:lstStyle/>
        <a:p>
          <a:endParaRPr lang="en-US"/>
        </a:p>
      </dgm:t>
    </dgm:pt>
    <dgm:pt modelId="{B02F5291-473B-B646-9995-18B54966B37C}">
      <dgm:prSet phldrT="[Text]" custT="1"/>
      <dgm:spPr/>
      <dgm:t>
        <a:bodyPr/>
        <a:lstStyle/>
        <a:p>
          <a:r>
            <a:rPr lang="en-US" sz="2000" dirty="0" err="1" smtClean="0"/>
            <a:t>Procesos</a:t>
          </a:r>
          <a:r>
            <a:rPr lang="en-US" sz="2000" dirty="0" smtClean="0"/>
            <a:t> </a:t>
          </a:r>
          <a:r>
            <a:rPr lang="en-US" sz="2000" dirty="0" err="1" smtClean="0"/>
            <a:t>continuos</a:t>
          </a:r>
          <a:r>
            <a:rPr lang="en-US" sz="2000" dirty="0" smtClean="0"/>
            <a:t> de </a:t>
          </a:r>
          <a:r>
            <a:rPr lang="en-US" sz="2000" dirty="0" err="1" smtClean="0"/>
            <a:t>mejora</a:t>
          </a:r>
          <a:r>
            <a:rPr lang="en-US" sz="2000" dirty="0" smtClean="0"/>
            <a:t> y </a:t>
          </a:r>
          <a:r>
            <a:rPr lang="en-US" sz="2000" dirty="0" err="1" smtClean="0"/>
            <a:t>rediseño</a:t>
          </a:r>
          <a:r>
            <a:rPr lang="en-US" sz="2000" dirty="0" smtClean="0"/>
            <a:t> de los </a:t>
          </a:r>
          <a:r>
            <a:rPr lang="en-US" sz="2000" dirty="0" err="1" smtClean="0"/>
            <a:t>programas</a:t>
          </a:r>
          <a:r>
            <a:rPr lang="en-US" sz="2000" dirty="0" smtClean="0"/>
            <a:t> </a:t>
          </a:r>
          <a:r>
            <a:rPr lang="en-US" sz="2000" dirty="0" err="1" smtClean="0"/>
            <a:t>gubernamentales</a:t>
          </a:r>
          <a:r>
            <a:rPr lang="en-US" sz="2000" dirty="0" smtClean="0"/>
            <a:t>, de </a:t>
          </a:r>
          <a:r>
            <a:rPr lang="en-US" sz="2000" dirty="0" err="1" smtClean="0"/>
            <a:t>tal</a:t>
          </a:r>
          <a:r>
            <a:rPr lang="en-US" sz="2000" dirty="0" smtClean="0"/>
            <a:t> </a:t>
          </a:r>
          <a:r>
            <a:rPr lang="en-US" sz="2000" dirty="0" err="1" smtClean="0"/>
            <a:t>manera</a:t>
          </a:r>
          <a:r>
            <a:rPr lang="en-US" sz="2000" dirty="0" smtClean="0"/>
            <a:t> </a:t>
          </a:r>
          <a:r>
            <a:rPr lang="en-US" sz="2000" dirty="0" err="1" smtClean="0"/>
            <a:t>que</a:t>
          </a:r>
          <a:r>
            <a:rPr lang="en-US" sz="2000" dirty="0" smtClean="0"/>
            <a:t> se </a:t>
          </a:r>
          <a:r>
            <a:rPr lang="en-US" sz="2000" dirty="0" err="1" smtClean="0"/>
            <a:t>ajusten</a:t>
          </a:r>
          <a:r>
            <a:rPr lang="en-US" sz="2000" dirty="0" smtClean="0"/>
            <a:t> con </a:t>
          </a:r>
          <a:r>
            <a:rPr lang="en-US" sz="2000" dirty="0" err="1" smtClean="0"/>
            <a:t>las</a:t>
          </a:r>
          <a:r>
            <a:rPr lang="en-US" sz="2000" dirty="0" smtClean="0"/>
            <a:t> </a:t>
          </a:r>
          <a:r>
            <a:rPr lang="en-US" sz="2000" dirty="0" err="1" smtClean="0"/>
            <a:t>metas</a:t>
          </a:r>
          <a:r>
            <a:rPr lang="en-US" sz="2000" dirty="0" smtClean="0"/>
            <a:t> de </a:t>
          </a:r>
          <a:r>
            <a:rPr lang="en-US" sz="2000" dirty="0" err="1" smtClean="0"/>
            <a:t>mediano</a:t>
          </a:r>
          <a:r>
            <a:rPr lang="en-US" sz="2000" dirty="0" smtClean="0"/>
            <a:t> </a:t>
          </a:r>
          <a:r>
            <a:rPr lang="en-US" sz="2000" dirty="0" err="1" smtClean="0"/>
            <a:t>plazo</a:t>
          </a:r>
          <a:r>
            <a:rPr lang="en-US" sz="2000" dirty="0" smtClean="0"/>
            <a:t>.</a:t>
          </a:r>
          <a:endParaRPr lang="en-US" sz="2000" dirty="0"/>
        </a:p>
      </dgm:t>
    </dgm:pt>
    <dgm:pt modelId="{DBC34736-DD2C-6145-B575-ECF6519E6828}" type="parTrans" cxnId="{4FCE43CF-E9ED-AF46-B5B1-22CEECC5FCBB}">
      <dgm:prSet/>
      <dgm:spPr/>
      <dgm:t>
        <a:bodyPr/>
        <a:lstStyle/>
        <a:p>
          <a:endParaRPr lang="en-US"/>
        </a:p>
      </dgm:t>
    </dgm:pt>
    <dgm:pt modelId="{EF249CEE-17E2-3E45-B8CC-0E4FF4977453}" type="sibTrans" cxnId="{4FCE43CF-E9ED-AF46-B5B1-22CEECC5FCBB}">
      <dgm:prSet/>
      <dgm:spPr/>
      <dgm:t>
        <a:bodyPr/>
        <a:lstStyle/>
        <a:p>
          <a:endParaRPr lang="en-US"/>
        </a:p>
      </dgm:t>
    </dgm:pt>
    <dgm:pt modelId="{8346FD65-5156-8D47-8970-68390BEBF165}" type="pres">
      <dgm:prSet presAssocID="{E76231CB-84A4-9340-BF04-CB4E913ABE70}" presName="CompostProcess" presStyleCnt="0">
        <dgm:presLayoutVars>
          <dgm:dir/>
          <dgm:resizeHandles val="exact"/>
        </dgm:presLayoutVars>
      </dgm:prSet>
      <dgm:spPr/>
    </dgm:pt>
    <dgm:pt modelId="{970F2FA2-E5C4-5A4A-B37B-02A8ECEECF24}" type="pres">
      <dgm:prSet presAssocID="{E76231CB-84A4-9340-BF04-CB4E913ABE70}" presName="arrow" presStyleLbl="bgShp" presStyleIdx="0" presStyleCnt="1"/>
      <dgm:spPr/>
    </dgm:pt>
    <dgm:pt modelId="{39411D7B-F467-9446-81FE-CEB7108A1F88}" type="pres">
      <dgm:prSet presAssocID="{E76231CB-84A4-9340-BF04-CB4E913ABE70}" presName="linearProcess" presStyleCnt="0"/>
      <dgm:spPr/>
    </dgm:pt>
    <dgm:pt modelId="{6C54896C-C52C-5347-8C06-24FFDE79B224}" type="pres">
      <dgm:prSet presAssocID="{DFEE9EFA-21FD-A04B-9269-B8913A73E9FB}" presName="textNode" presStyleLbl="node1" presStyleIdx="0" presStyleCnt="3" custScaleX="102252" custScaleY="1820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DEF327-5ADF-9D42-ADDC-23ED9A2D004C}" type="pres">
      <dgm:prSet presAssocID="{F29F7C6E-6A7B-A745-A700-96296AFB2317}" presName="sibTrans" presStyleCnt="0"/>
      <dgm:spPr/>
    </dgm:pt>
    <dgm:pt modelId="{6CE0DFEF-1146-9949-B8B8-31934654B134}" type="pres">
      <dgm:prSet presAssocID="{084A81B7-189D-EC4B-A9AE-7ADDB0287BAA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599DD-95B4-BB4A-B89D-693D2E3B5F74}" type="pres">
      <dgm:prSet presAssocID="{2FB99B8F-3584-024D-9617-8A646A33A466}" presName="sibTrans" presStyleCnt="0"/>
      <dgm:spPr/>
    </dgm:pt>
    <dgm:pt modelId="{373D0D18-BB73-F746-ADC8-0DB99FCC8F63}" type="pres">
      <dgm:prSet presAssocID="{B02F5291-473B-B646-9995-18B54966B37C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CE43CF-E9ED-AF46-B5B1-22CEECC5FCBB}" srcId="{E76231CB-84A4-9340-BF04-CB4E913ABE70}" destId="{B02F5291-473B-B646-9995-18B54966B37C}" srcOrd="2" destOrd="0" parTransId="{DBC34736-DD2C-6145-B575-ECF6519E6828}" sibTransId="{EF249CEE-17E2-3E45-B8CC-0E4FF4977453}"/>
    <dgm:cxn modelId="{53933266-788D-8E48-AA0D-D8EE17D5955F}" type="presOf" srcId="{084A81B7-189D-EC4B-A9AE-7ADDB0287BAA}" destId="{6CE0DFEF-1146-9949-B8B8-31934654B134}" srcOrd="0" destOrd="0" presId="urn:microsoft.com/office/officeart/2005/8/layout/hProcess9"/>
    <dgm:cxn modelId="{07EF1944-F004-7845-A769-B7F38D419071}" type="presOf" srcId="{DFEE9EFA-21FD-A04B-9269-B8913A73E9FB}" destId="{6C54896C-C52C-5347-8C06-24FFDE79B224}" srcOrd="0" destOrd="0" presId="urn:microsoft.com/office/officeart/2005/8/layout/hProcess9"/>
    <dgm:cxn modelId="{1AA45759-5D83-124A-A746-EF03A8B40701}" type="presOf" srcId="{B02F5291-473B-B646-9995-18B54966B37C}" destId="{373D0D18-BB73-F746-ADC8-0DB99FCC8F63}" srcOrd="0" destOrd="0" presId="urn:microsoft.com/office/officeart/2005/8/layout/hProcess9"/>
    <dgm:cxn modelId="{1FDC4E43-FD2D-7849-80C0-93FCDAFFF805}" type="presOf" srcId="{E76231CB-84A4-9340-BF04-CB4E913ABE70}" destId="{8346FD65-5156-8D47-8970-68390BEBF165}" srcOrd="0" destOrd="0" presId="urn:microsoft.com/office/officeart/2005/8/layout/hProcess9"/>
    <dgm:cxn modelId="{6E353216-C504-0649-9292-02091E482616}" srcId="{E76231CB-84A4-9340-BF04-CB4E913ABE70}" destId="{084A81B7-189D-EC4B-A9AE-7ADDB0287BAA}" srcOrd="1" destOrd="0" parTransId="{05938FD6-AA27-A84E-BAB5-3D9F228E5C6A}" sibTransId="{2FB99B8F-3584-024D-9617-8A646A33A466}"/>
    <dgm:cxn modelId="{4FDBC50D-BF7A-A549-A06F-0A4713CB18AA}" srcId="{E76231CB-84A4-9340-BF04-CB4E913ABE70}" destId="{DFEE9EFA-21FD-A04B-9269-B8913A73E9FB}" srcOrd="0" destOrd="0" parTransId="{DF0021FC-658A-9B49-9B83-FD563C2C8765}" sibTransId="{F29F7C6E-6A7B-A745-A700-96296AFB2317}"/>
    <dgm:cxn modelId="{328AC7CF-6382-7240-A80E-9D9EDE334BA8}" type="presParOf" srcId="{8346FD65-5156-8D47-8970-68390BEBF165}" destId="{970F2FA2-E5C4-5A4A-B37B-02A8ECEECF24}" srcOrd="0" destOrd="0" presId="urn:microsoft.com/office/officeart/2005/8/layout/hProcess9"/>
    <dgm:cxn modelId="{7EF69A04-A9AA-224C-9F7B-FDB7FD05DAB4}" type="presParOf" srcId="{8346FD65-5156-8D47-8970-68390BEBF165}" destId="{39411D7B-F467-9446-81FE-CEB7108A1F88}" srcOrd="1" destOrd="0" presId="urn:microsoft.com/office/officeart/2005/8/layout/hProcess9"/>
    <dgm:cxn modelId="{26FEADBF-3C62-FC4C-9E16-5F01CEE280BC}" type="presParOf" srcId="{39411D7B-F467-9446-81FE-CEB7108A1F88}" destId="{6C54896C-C52C-5347-8C06-24FFDE79B224}" srcOrd="0" destOrd="0" presId="urn:microsoft.com/office/officeart/2005/8/layout/hProcess9"/>
    <dgm:cxn modelId="{420F65B8-C6D2-BB40-9C49-6DCD0FF837E3}" type="presParOf" srcId="{39411D7B-F467-9446-81FE-CEB7108A1F88}" destId="{ECDEF327-5ADF-9D42-ADDC-23ED9A2D004C}" srcOrd="1" destOrd="0" presId="urn:microsoft.com/office/officeart/2005/8/layout/hProcess9"/>
    <dgm:cxn modelId="{14C87F94-83E6-0A49-804C-D79056EE83F8}" type="presParOf" srcId="{39411D7B-F467-9446-81FE-CEB7108A1F88}" destId="{6CE0DFEF-1146-9949-B8B8-31934654B134}" srcOrd="2" destOrd="0" presId="urn:microsoft.com/office/officeart/2005/8/layout/hProcess9"/>
    <dgm:cxn modelId="{F8F42BA6-890D-D24C-BFF0-05367B67DAAF}" type="presParOf" srcId="{39411D7B-F467-9446-81FE-CEB7108A1F88}" destId="{426599DD-95B4-BB4A-B89D-693D2E3B5F74}" srcOrd="3" destOrd="0" presId="urn:microsoft.com/office/officeart/2005/8/layout/hProcess9"/>
    <dgm:cxn modelId="{4DB841B9-E0AF-0645-904A-46A77F111A7E}" type="presParOf" srcId="{39411D7B-F467-9446-81FE-CEB7108A1F88}" destId="{373D0D18-BB73-F746-ADC8-0DB99FCC8F6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FA199-428C-3949-9E71-1AA138224A78}">
      <dsp:nvSpPr>
        <dsp:cNvPr id="0" name=""/>
        <dsp:cNvSpPr/>
      </dsp:nvSpPr>
      <dsp:spPr>
        <a:xfrm>
          <a:off x="2822731" y="2247900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178" y="0"/>
              </a:lnTo>
              <a:lnTo>
                <a:pt x="280178" y="1067752"/>
              </a:lnTo>
              <a:lnTo>
                <a:pt x="560356" y="1067752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2763" y="2751629"/>
        <a:ext cx="60292" cy="60292"/>
      </dsp:txXfrm>
    </dsp:sp>
    <dsp:sp modelId="{8ED715E6-E6AC-0F49-94D0-66A532C997E8}">
      <dsp:nvSpPr>
        <dsp:cNvPr id="0" name=""/>
        <dsp:cNvSpPr/>
      </dsp:nvSpPr>
      <dsp:spPr>
        <a:xfrm>
          <a:off x="2822731" y="2202179"/>
          <a:ext cx="5603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0356" y="4572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88900" y="2233891"/>
        <a:ext cx="28017" cy="28017"/>
      </dsp:txXfrm>
    </dsp:sp>
    <dsp:sp modelId="{2D4D3D00-AEC4-6E48-AA6D-680CB927D04D}">
      <dsp:nvSpPr>
        <dsp:cNvPr id="0" name=""/>
        <dsp:cNvSpPr/>
      </dsp:nvSpPr>
      <dsp:spPr>
        <a:xfrm>
          <a:off x="2822731" y="1180147"/>
          <a:ext cx="560356" cy="1067752"/>
        </a:xfrm>
        <a:custGeom>
          <a:avLst/>
          <a:gdLst/>
          <a:ahLst/>
          <a:cxnLst/>
          <a:rect l="0" t="0" r="0" b="0"/>
          <a:pathLst>
            <a:path>
              <a:moveTo>
                <a:pt x="0" y="1067752"/>
              </a:moveTo>
              <a:lnTo>
                <a:pt x="280178" y="1067752"/>
              </a:lnTo>
              <a:lnTo>
                <a:pt x="280178" y="0"/>
              </a:lnTo>
              <a:lnTo>
                <a:pt x="560356" y="0"/>
              </a:lnTo>
            </a:path>
          </a:pathLst>
        </a:custGeom>
        <a:noFill/>
        <a:ln w="1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72763" y="1683877"/>
        <a:ext cx="60292" cy="60292"/>
      </dsp:txXfrm>
    </dsp:sp>
    <dsp:sp modelId="{C3566453-7E73-C043-8FBD-81FFB0E8E0AC}">
      <dsp:nvSpPr>
        <dsp:cNvPr id="0" name=""/>
        <dsp:cNvSpPr/>
      </dsp:nvSpPr>
      <dsp:spPr>
        <a:xfrm rot="16200000">
          <a:off x="147730" y="1820799"/>
          <a:ext cx="4495800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Nueva </a:t>
          </a:r>
          <a:r>
            <a:rPr lang="en-US" sz="2900" kern="1200" dirty="0" err="1" smtClean="0"/>
            <a:t>Gesti</a:t>
          </a:r>
          <a:r>
            <a:rPr lang="en-US" sz="2900" kern="1200" dirty="0" err="1" smtClean="0"/>
            <a:t>ón</a:t>
          </a:r>
          <a:r>
            <a:rPr lang="en-US" sz="2900" kern="1200" dirty="0" smtClean="0"/>
            <a:t> </a:t>
          </a:r>
          <a:r>
            <a:rPr lang="en-US" sz="2900" kern="1200" dirty="0" err="1" smtClean="0"/>
            <a:t>Pública</a:t>
          </a:r>
          <a:r>
            <a:rPr lang="en-US" sz="2900" kern="1200" dirty="0" smtClean="0"/>
            <a:t> (NGP)</a:t>
          </a:r>
          <a:endParaRPr lang="en-US" sz="2900" kern="1200" dirty="0"/>
        </a:p>
      </dsp:txBody>
      <dsp:txXfrm>
        <a:off x="147730" y="1820799"/>
        <a:ext cx="4495800" cy="854202"/>
      </dsp:txXfrm>
    </dsp:sp>
    <dsp:sp modelId="{4C2BACE3-A5C2-154C-85EB-6E46498BB25F}">
      <dsp:nvSpPr>
        <dsp:cNvPr id="0" name=""/>
        <dsp:cNvSpPr/>
      </dsp:nvSpPr>
      <dsp:spPr>
        <a:xfrm>
          <a:off x="3383087" y="753046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Mejorar</a:t>
          </a:r>
          <a:r>
            <a:rPr lang="en-US" sz="2000" kern="1200" dirty="0" smtClean="0"/>
            <a:t> la </a:t>
          </a:r>
          <a:r>
            <a:rPr lang="en-US" sz="2000" kern="1200" dirty="0" err="1" smtClean="0"/>
            <a:t>calidad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eficiencia</a:t>
          </a:r>
          <a:endParaRPr lang="en-US" sz="2000" kern="1200" dirty="0"/>
        </a:p>
      </dsp:txBody>
      <dsp:txXfrm>
        <a:off x="3383087" y="753046"/>
        <a:ext cx="2801782" cy="854202"/>
      </dsp:txXfrm>
    </dsp:sp>
    <dsp:sp modelId="{9DC1DBC2-309C-1647-BE25-137915FD7A76}">
      <dsp:nvSpPr>
        <dsp:cNvPr id="0" name=""/>
        <dsp:cNvSpPr/>
      </dsp:nvSpPr>
      <dsp:spPr>
        <a:xfrm>
          <a:off x="3383087" y="1820798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Reformas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normativas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organizacionales</a:t>
          </a:r>
          <a:endParaRPr lang="en-US" sz="2000" kern="1200" dirty="0"/>
        </a:p>
      </dsp:txBody>
      <dsp:txXfrm>
        <a:off x="3383087" y="1820798"/>
        <a:ext cx="2801782" cy="854202"/>
      </dsp:txXfrm>
    </dsp:sp>
    <dsp:sp modelId="{D2769B92-05FC-124E-BCE9-E968FB852390}">
      <dsp:nvSpPr>
        <dsp:cNvPr id="0" name=""/>
        <dsp:cNvSpPr/>
      </dsp:nvSpPr>
      <dsp:spPr>
        <a:xfrm>
          <a:off x="3383087" y="2888551"/>
          <a:ext cx="2801782" cy="8542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Dotar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l</a:t>
          </a:r>
          <a:r>
            <a:rPr lang="en-US" sz="2000" kern="1200" dirty="0" err="1" smtClean="0"/>
            <a:t>ógica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racionalidad</a:t>
          </a:r>
          <a:r>
            <a:rPr lang="en-US" sz="2000" kern="1200" dirty="0" smtClean="0"/>
            <a:t> al </a:t>
          </a:r>
          <a:r>
            <a:rPr lang="en-US" sz="2000" kern="1200" dirty="0" err="1" smtClean="0"/>
            <a:t>proceso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presupuestario</a:t>
          </a:r>
          <a:endParaRPr lang="en-US" sz="2000" kern="1200" dirty="0"/>
        </a:p>
      </dsp:txBody>
      <dsp:txXfrm>
        <a:off x="3383087" y="2888551"/>
        <a:ext cx="2801782" cy="854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8E728-2078-1845-AF59-0A49FE8675F7}">
      <dsp:nvSpPr>
        <dsp:cNvPr id="0" name=""/>
        <dsp:cNvSpPr/>
      </dsp:nvSpPr>
      <dsp:spPr>
        <a:xfrm>
          <a:off x="3375885" y="2188"/>
          <a:ext cx="1997123" cy="1997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Conjunto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mecanismos</a:t>
          </a:r>
          <a:endParaRPr lang="en-US" sz="1400" kern="1200" dirty="0"/>
        </a:p>
      </dsp:txBody>
      <dsp:txXfrm>
        <a:off x="3668357" y="294660"/>
        <a:ext cx="1412179" cy="1412179"/>
      </dsp:txXfrm>
    </dsp:sp>
    <dsp:sp modelId="{FD812A9D-8870-F14C-97F7-204751F39278}">
      <dsp:nvSpPr>
        <dsp:cNvPr id="0" name=""/>
        <dsp:cNvSpPr/>
      </dsp:nvSpPr>
      <dsp:spPr>
        <a:xfrm rot="2160000">
          <a:off x="5309657" y="1535715"/>
          <a:ext cx="529934" cy="67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5324838" y="1623798"/>
        <a:ext cx="370954" cy="404417"/>
      </dsp:txXfrm>
    </dsp:sp>
    <dsp:sp modelId="{29A62A5B-204F-3F4C-9624-C255A86A3C21}">
      <dsp:nvSpPr>
        <dsp:cNvPr id="0" name=""/>
        <dsp:cNvSpPr/>
      </dsp:nvSpPr>
      <dsp:spPr>
        <a:xfrm>
          <a:off x="5800509" y="1763780"/>
          <a:ext cx="1997123" cy="1997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Establece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relaci</a:t>
          </a:r>
          <a:r>
            <a:rPr lang="en-US" sz="1400" kern="1200" dirty="0" err="1" smtClean="0"/>
            <a:t>ón</a:t>
          </a:r>
          <a:r>
            <a:rPr lang="en-US" sz="1400" kern="1200" dirty="0" smtClean="0"/>
            <a:t> entre </a:t>
          </a:r>
          <a:r>
            <a:rPr lang="en-US" sz="1400" kern="1200" dirty="0" err="1" smtClean="0"/>
            <a:t>decisiones</a:t>
          </a:r>
          <a:r>
            <a:rPr lang="en-US" sz="1400" kern="1200" dirty="0" smtClean="0"/>
            <a:t> y </a:t>
          </a:r>
          <a:r>
            <a:rPr lang="en-US" sz="1400" kern="1200" dirty="0" err="1" smtClean="0"/>
            <a:t>asignaciones</a:t>
          </a:r>
          <a:r>
            <a:rPr lang="en-US" sz="1400" kern="1200" dirty="0" smtClean="0"/>
            <a:t> del </a:t>
          </a:r>
          <a:r>
            <a:rPr lang="en-US" sz="1400" kern="1200" dirty="0" err="1" smtClean="0"/>
            <a:t>gasto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público</a:t>
          </a:r>
          <a:endParaRPr lang="en-US" sz="1400" kern="1200" dirty="0"/>
        </a:p>
      </dsp:txBody>
      <dsp:txXfrm>
        <a:off x="6092981" y="2056252"/>
        <a:ext cx="1412179" cy="1412179"/>
      </dsp:txXfrm>
    </dsp:sp>
    <dsp:sp modelId="{5E4AC924-6B92-3B4D-885B-F6A81316FF0D}">
      <dsp:nvSpPr>
        <dsp:cNvPr id="0" name=""/>
        <dsp:cNvSpPr/>
      </dsp:nvSpPr>
      <dsp:spPr>
        <a:xfrm rot="6480000">
          <a:off x="6075676" y="3836221"/>
          <a:ext cx="529934" cy="67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6179730" y="3895428"/>
        <a:ext cx="370954" cy="404417"/>
      </dsp:txXfrm>
    </dsp:sp>
    <dsp:sp modelId="{E04B9BAE-FD72-A14E-9A9C-BF2C88C055DA}">
      <dsp:nvSpPr>
        <dsp:cNvPr id="0" name=""/>
        <dsp:cNvSpPr/>
      </dsp:nvSpPr>
      <dsp:spPr>
        <a:xfrm>
          <a:off x="4874385" y="4614096"/>
          <a:ext cx="1997123" cy="1997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Resultados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deben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medibles</a:t>
          </a:r>
          <a:endParaRPr lang="en-US" sz="1400" kern="1200" dirty="0"/>
        </a:p>
      </dsp:txBody>
      <dsp:txXfrm>
        <a:off x="5166857" y="4906568"/>
        <a:ext cx="1412179" cy="1412179"/>
      </dsp:txXfrm>
    </dsp:sp>
    <dsp:sp modelId="{913AEDDA-B38D-A84F-AC69-A6FB80CA121B}">
      <dsp:nvSpPr>
        <dsp:cNvPr id="0" name=""/>
        <dsp:cNvSpPr/>
      </dsp:nvSpPr>
      <dsp:spPr>
        <a:xfrm rot="10800000">
          <a:off x="4124477" y="5275643"/>
          <a:ext cx="529934" cy="67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4283457" y="5410449"/>
        <a:ext cx="370954" cy="404417"/>
      </dsp:txXfrm>
    </dsp:sp>
    <dsp:sp modelId="{3A9F4318-91FC-3945-A3F1-E189D9FAE12B}">
      <dsp:nvSpPr>
        <dsp:cNvPr id="0" name=""/>
        <dsp:cNvSpPr/>
      </dsp:nvSpPr>
      <dsp:spPr>
        <a:xfrm>
          <a:off x="1877385" y="4614096"/>
          <a:ext cx="1997123" cy="1997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Postura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laxa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donde</a:t>
          </a:r>
          <a:r>
            <a:rPr lang="en-US" sz="1400" kern="1200" dirty="0" smtClean="0"/>
            <a:t> el </a:t>
          </a:r>
          <a:r>
            <a:rPr lang="en-US" sz="1400" kern="1200" dirty="0" err="1" smtClean="0"/>
            <a:t>documento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presupuestal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incluya</a:t>
          </a:r>
          <a:r>
            <a:rPr lang="en-US" sz="1400" kern="1200" dirty="0" smtClean="0"/>
            <a:t> solo </a:t>
          </a:r>
          <a:r>
            <a:rPr lang="en-US" sz="1400" kern="1200" dirty="0" err="1" smtClean="0"/>
            <a:t>informaci</a:t>
          </a:r>
          <a:r>
            <a:rPr lang="en-US" sz="1400" kern="1200" dirty="0" err="1" smtClean="0"/>
            <a:t>ón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agregada</a:t>
          </a:r>
          <a:endParaRPr lang="en-US" sz="1400" kern="1200" dirty="0"/>
        </a:p>
      </dsp:txBody>
      <dsp:txXfrm>
        <a:off x="2169857" y="4906568"/>
        <a:ext cx="1412179" cy="1412179"/>
      </dsp:txXfrm>
    </dsp:sp>
    <dsp:sp modelId="{370DB2EE-0625-3045-847F-AFAEBD316D11}">
      <dsp:nvSpPr>
        <dsp:cNvPr id="0" name=""/>
        <dsp:cNvSpPr/>
      </dsp:nvSpPr>
      <dsp:spPr>
        <a:xfrm rot="15120000">
          <a:off x="2152552" y="3864749"/>
          <a:ext cx="529934" cy="67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2256606" y="4075154"/>
        <a:ext cx="370954" cy="404417"/>
      </dsp:txXfrm>
    </dsp:sp>
    <dsp:sp modelId="{EFA08F4D-AEB9-7944-9A1C-123D35CD0EEE}">
      <dsp:nvSpPr>
        <dsp:cNvPr id="0" name=""/>
        <dsp:cNvSpPr/>
      </dsp:nvSpPr>
      <dsp:spPr>
        <a:xfrm>
          <a:off x="951261" y="1763780"/>
          <a:ext cx="1997123" cy="19971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Vincular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manera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Cuasi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mec</a:t>
          </a:r>
          <a:r>
            <a:rPr lang="en-US" sz="1400" kern="1200" dirty="0" err="1" smtClean="0"/>
            <a:t>ánica</a:t>
          </a:r>
          <a:r>
            <a:rPr lang="en-US" sz="1400" kern="1200" dirty="0" smtClean="0"/>
            <a:t> un </a:t>
          </a:r>
          <a:r>
            <a:rPr lang="en-US" sz="1400" kern="1200" dirty="0" err="1" smtClean="0"/>
            <a:t>incremento</a:t>
          </a:r>
          <a:r>
            <a:rPr lang="en-US" sz="1400" kern="1200" dirty="0" smtClean="0"/>
            <a:t> en los </a:t>
          </a:r>
          <a:r>
            <a:rPr lang="en-US" sz="1400" kern="1200" dirty="0" err="1" smtClean="0"/>
            <a:t>niveles</a:t>
          </a:r>
          <a:r>
            <a:rPr lang="en-US" sz="1400" kern="1200" dirty="0" smtClean="0"/>
            <a:t> de </a:t>
          </a:r>
          <a:r>
            <a:rPr lang="en-US" sz="1400" kern="1200" dirty="0" err="1" smtClean="0"/>
            <a:t>gasto</a:t>
          </a:r>
          <a:endParaRPr lang="en-US" sz="1400" kern="1200" dirty="0"/>
        </a:p>
      </dsp:txBody>
      <dsp:txXfrm>
        <a:off x="1243733" y="2056252"/>
        <a:ext cx="1412179" cy="1412179"/>
      </dsp:txXfrm>
    </dsp:sp>
    <dsp:sp modelId="{C380E4F0-7C1A-9347-A9EC-589BAB23AE9B}">
      <dsp:nvSpPr>
        <dsp:cNvPr id="0" name=""/>
        <dsp:cNvSpPr/>
      </dsp:nvSpPr>
      <dsp:spPr>
        <a:xfrm rot="19440000">
          <a:off x="2885034" y="1553347"/>
          <a:ext cx="529934" cy="674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2900215" y="1734876"/>
        <a:ext cx="370954" cy="4044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A5413-B575-7540-9282-0BFA69207D9A}">
      <dsp:nvSpPr>
        <dsp:cNvPr id="0" name=""/>
        <dsp:cNvSpPr/>
      </dsp:nvSpPr>
      <dsp:spPr>
        <a:xfrm>
          <a:off x="0" y="1186355"/>
          <a:ext cx="88900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60FF2-A0AC-A445-9F41-7C89B4C10383}">
      <dsp:nvSpPr>
        <dsp:cNvPr id="0" name=""/>
        <dsp:cNvSpPr/>
      </dsp:nvSpPr>
      <dsp:spPr>
        <a:xfrm>
          <a:off x="423229" y="0"/>
          <a:ext cx="8464591" cy="1623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215" tIns="0" rIns="235215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Finales </a:t>
          </a:r>
          <a:r>
            <a:rPr lang="en-US" sz="2000" kern="1200" dirty="0" err="1" smtClean="0"/>
            <a:t>años</a:t>
          </a:r>
          <a:r>
            <a:rPr lang="en-US" sz="2000" kern="1200" dirty="0" smtClean="0"/>
            <a:t> 50, EEUU </a:t>
          </a:r>
          <a:r>
            <a:rPr lang="en-US" sz="2000" kern="1200" dirty="0" err="1" smtClean="0"/>
            <a:t>implement</a:t>
          </a:r>
          <a:r>
            <a:rPr lang="en-US" sz="2000" kern="1200" dirty="0" err="1" smtClean="0"/>
            <a:t>ó</a:t>
          </a:r>
          <a:r>
            <a:rPr lang="en-US" sz="2000" kern="1200" dirty="0" smtClean="0"/>
            <a:t> la </a:t>
          </a:r>
          <a:r>
            <a:rPr lang="en-US" sz="2000" kern="1200" dirty="0" err="1" smtClean="0"/>
            <a:t>Comisión</a:t>
          </a:r>
          <a:r>
            <a:rPr lang="en-US" sz="2000" kern="1200" dirty="0" smtClean="0"/>
            <a:t> Hoover </a:t>
          </a:r>
          <a:r>
            <a:rPr lang="en-US" sz="2000" kern="1200" dirty="0" err="1" smtClean="0"/>
            <a:t>sobre</a:t>
          </a:r>
          <a:r>
            <a:rPr lang="en-US" sz="2000" kern="1200" dirty="0" smtClean="0"/>
            <a:t> la </a:t>
          </a:r>
          <a:r>
            <a:rPr lang="en-US" sz="2000" kern="1200" dirty="0" err="1" smtClean="0"/>
            <a:t>Organización</a:t>
          </a:r>
          <a:r>
            <a:rPr lang="en-US" sz="2000" kern="1200" dirty="0" smtClean="0"/>
            <a:t> del </a:t>
          </a:r>
          <a:r>
            <a:rPr lang="en-US" sz="2000" kern="1200" dirty="0" err="1" smtClean="0"/>
            <a:t>Poder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Ejecutivo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recomendó</a:t>
          </a:r>
          <a:r>
            <a:rPr lang="en-US" sz="2000" kern="1200" dirty="0" smtClean="0"/>
            <a:t> la </a:t>
          </a:r>
          <a:r>
            <a:rPr lang="en-US" sz="2000" kern="1200" dirty="0" err="1" smtClean="0"/>
            <a:t>adopción</a:t>
          </a:r>
          <a:r>
            <a:rPr lang="en-US" sz="2000" kern="1200" dirty="0" smtClean="0"/>
            <a:t> de un “</a:t>
          </a:r>
          <a:r>
            <a:rPr lang="en-US" sz="2000" kern="1200" dirty="0" err="1" smtClean="0"/>
            <a:t>presupuesto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basado</a:t>
          </a:r>
          <a:r>
            <a:rPr lang="en-US" sz="2000" kern="1200" dirty="0" smtClean="0"/>
            <a:t> en </a:t>
          </a:r>
          <a:r>
            <a:rPr lang="en-US" sz="2000" kern="1200" dirty="0" err="1" smtClean="0"/>
            <a:t>funciones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actividades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proyectos</a:t>
          </a:r>
          <a:r>
            <a:rPr lang="en-US" sz="2000" kern="1200" dirty="0" smtClean="0"/>
            <a:t>”.</a:t>
          </a:r>
          <a:endParaRPr lang="en-US" sz="2000" kern="1200" dirty="0"/>
        </a:p>
      </dsp:txBody>
      <dsp:txXfrm>
        <a:off x="502500" y="79271"/>
        <a:ext cx="8306049" cy="1465341"/>
      </dsp:txXfrm>
    </dsp:sp>
    <dsp:sp modelId="{88D40C36-906E-1941-A971-E32A87FE8D77}">
      <dsp:nvSpPr>
        <dsp:cNvPr id="0" name=""/>
        <dsp:cNvSpPr/>
      </dsp:nvSpPr>
      <dsp:spPr>
        <a:xfrm>
          <a:off x="0" y="2728595"/>
          <a:ext cx="88900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D7ACDB-174F-3A41-BB24-9C990C655E4A}">
      <dsp:nvSpPr>
        <dsp:cNvPr id="0" name=""/>
        <dsp:cNvSpPr/>
      </dsp:nvSpPr>
      <dsp:spPr>
        <a:xfrm>
          <a:off x="440593" y="2226755"/>
          <a:ext cx="8443546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215" tIns="0" rIns="235215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 </a:t>
          </a:r>
          <a:r>
            <a:rPr lang="en-US" sz="2000" kern="1200" dirty="0" err="1" smtClean="0"/>
            <a:t>propuesta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asociar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resultados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asignaciones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presupuestales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m</a:t>
          </a:r>
          <a:r>
            <a:rPr lang="en-US" sz="2000" kern="1200" dirty="0" err="1" smtClean="0"/>
            <a:t>ás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perder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brío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sigue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teniendo</a:t>
          </a:r>
          <a:r>
            <a:rPr lang="en-US" sz="2000" kern="1200" dirty="0" smtClean="0"/>
            <a:t> un </a:t>
          </a:r>
          <a:r>
            <a:rPr lang="en-US" sz="2000" kern="1200" dirty="0" err="1" smtClean="0"/>
            <a:t>impulso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importante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dentro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las</a:t>
          </a:r>
          <a:r>
            <a:rPr lang="en-US" sz="2000" kern="1200" dirty="0" smtClean="0"/>
            <a:t> agendas de </a:t>
          </a:r>
          <a:r>
            <a:rPr lang="en-US" sz="2000" kern="1200" dirty="0" err="1" smtClean="0"/>
            <a:t>modernización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administrativa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489589" y="2275751"/>
        <a:ext cx="8345554" cy="905688"/>
      </dsp:txXfrm>
    </dsp:sp>
    <dsp:sp modelId="{F04DE548-A0A0-FC4D-86E7-060221D13E3F}">
      <dsp:nvSpPr>
        <dsp:cNvPr id="0" name=""/>
        <dsp:cNvSpPr/>
      </dsp:nvSpPr>
      <dsp:spPr>
        <a:xfrm>
          <a:off x="0" y="4270835"/>
          <a:ext cx="88900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3ACE7-0621-934B-AF39-D7896FDB6449}">
      <dsp:nvSpPr>
        <dsp:cNvPr id="0" name=""/>
        <dsp:cNvSpPr/>
      </dsp:nvSpPr>
      <dsp:spPr>
        <a:xfrm>
          <a:off x="423229" y="3768995"/>
          <a:ext cx="8464591" cy="1003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5215" tIns="0" rIns="235215" bIns="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Nueva </a:t>
          </a:r>
          <a:r>
            <a:rPr lang="en-US" sz="2000" kern="1200" dirty="0" err="1" smtClean="0"/>
            <a:t>Zelanda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Corea</a:t>
          </a:r>
          <a:r>
            <a:rPr lang="en-US" sz="2000" kern="1200" dirty="0" smtClean="0"/>
            <a:t>, Chile, </a:t>
          </a:r>
          <a:r>
            <a:rPr lang="en-US" sz="2000" kern="1200" dirty="0" err="1" smtClean="0"/>
            <a:t>Suecia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tienen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procesos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ajuste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administrativo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esquemas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generaci</a:t>
          </a:r>
          <a:r>
            <a:rPr lang="en-US" sz="2000" kern="1200" dirty="0" err="1" smtClean="0"/>
            <a:t>ón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información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sobre</a:t>
          </a:r>
          <a:r>
            <a:rPr lang="en-US" sz="2000" kern="1200" dirty="0" smtClean="0"/>
            <a:t> los </a:t>
          </a:r>
          <a:r>
            <a:rPr lang="en-US" sz="2000" kern="1200" dirty="0" err="1" smtClean="0"/>
            <a:t>resultados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política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progrramas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organizaciones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introducidos</a:t>
          </a:r>
          <a:r>
            <a:rPr lang="en-US" sz="2000" kern="1200" dirty="0" smtClean="0"/>
            <a:t> al </a:t>
          </a:r>
          <a:r>
            <a:rPr lang="en-US" sz="2000" kern="1200" dirty="0" err="1" smtClean="0"/>
            <a:t>proceso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presupuestario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472225" y="3817991"/>
        <a:ext cx="8366599" cy="905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72885-0A83-C343-B9C7-9BDE9942A48C}">
      <dsp:nvSpPr>
        <dsp:cNvPr id="0" name=""/>
        <dsp:cNvSpPr/>
      </dsp:nvSpPr>
      <dsp:spPr>
        <a:xfrm rot="5400000">
          <a:off x="5290089" y="-1983229"/>
          <a:ext cx="1292710" cy="55872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Anexar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cierta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informaci</a:t>
          </a:r>
          <a:r>
            <a:rPr lang="en-US" sz="1200" kern="1200" dirty="0" err="1" smtClean="0"/>
            <a:t>ón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desempeño</a:t>
          </a:r>
          <a:r>
            <a:rPr lang="en-US" sz="1200" kern="1200" dirty="0" smtClean="0"/>
            <a:t> de los </a:t>
          </a:r>
          <a:r>
            <a:rPr lang="en-US" sz="1200" kern="1200" dirty="0" err="1" smtClean="0"/>
            <a:t>programas</a:t>
          </a:r>
          <a:r>
            <a:rPr lang="en-US" sz="1200" kern="1200" dirty="0" smtClean="0"/>
            <a:t> y </a:t>
          </a:r>
          <a:r>
            <a:rPr lang="en-US" sz="1200" kern="1200" dirty="0" err="1" smtClean="0"/>
            <a:t>organizaciones</a:t>
          </a:r>
          <a:r>
            <a:rPr lang="en-US" sz="1200" kern="1200" dirty="0" smtClean="0"/>
            <a:t> a la </a:t>
          </a:r>
          <a:r>
            <a:rPr lang="en-US" sz="1200" kern="1200" dirty="0" err="1" smtClean="0"/>
            <a:t>iniciativa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presupuestal</a:t>
          </a:r>
          <a:r>
            <a:rPr lang="en-US" sz="1200" kern="1200" dirty="0" smtClean="0"/>
            <a:t>.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Incluyen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las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metas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futuras</a:t>
          </a:r>
          <a:r>
            <a:rPr lang="en-US" sz="1200" kern="1200" dirty="0" smtClean="0"/>
            <a:t>, los </a:t>
          </a:r>
          <a:r>
            <a:rPr lang="en-US" sz="1200" kern="1200" dirty="0" err="1" smtClean="0"/>
            <a:t>niveles</a:t>
          </a:r>
          <a:r>
            <a:rPr lang="en-US" sz="1200" kern="1200" dirty="0" smtClean="0"/>
            <a:t> del </a:t>
          </a:r>
          <a:r>
            <a:rPr lang="en-US" sz="1200" kern="1200" dirty="0" err="1" smtClean="0"/>
            <a:t>desempeño</a:t>
          </a:r>
          <a:r>
            <a:rPr lang="en-US" sz="1200" kern="1200" dirty="0" smtClean="0"/>
            <a:t>.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No </a:t>
          </a:r>
          <a:r>
            <a:rPr lang="en-US" sz="1200" kern="1200" dirty="0" err="1" smtClean="0"/>
            <a:t>establecen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una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relaci</a:t>
          </a:r>
          <a:r>
            <a:rPr lang="en-US" sz="1200" kern="1200" dirty="0" err="1" smtClean="0"/>
            <a:t>ón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directa</a:t>
          </a:r>
          <a:r>
            <a:rPr lang="en-US" sz="1200" kern="1200" dirty="0" smtClean="0"/>
            <a:t> entre </a:t>
          </a:r>
          <a:r>
            <a:rPr lang="en-US" sz="1200" kern="1200" dirty="0" err="1" smtClean="0"/>
            <a:t>desempeño</a:t>
          </a:r>
          <a:r>
            <a:rPr lang="en-US" sz="1200" kern="1200" dirty="0" smtClean="0"/>
            <a:t> y </a:t>
          </a:r>
          <a:r>
            <a:rPr lang="en-US" sz="1200" kern="1200" dirty="0" err="1" smtClean="0"/>
            <a:t>gasto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pero</a:t>
          </a:r>
          <a:r>
            <a:rPr lang="en-US" sz="1200" kern="1200" dirty="0" smtClean="0"/>
            <a:t> la </a:t>
          </a:r>
          <a:r>
            <a:rPr lang="en-US" sz="1200" kern="1200" dirty="0" err="1" smtClean="0"/>
            <a:t>evidencia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incorporada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sirve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como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mecanismo</a:t>
          </a:r>
          <a:r>
            <a:rPr lang="en-US" sz="1200" kern="1200" dirty="0" smtClean="0"/>
            <a:t> de control o </a:t>
          </a:r>
          <a:r>
            <a:rPr lang="en-US" sz="1200" kern="1200" dirty="0" err="1" smtClean="0"/>
            <a:t>señalización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para</a:t>
          </a:r>
          <a:r>
            <a:rPr lang="en-US" sz="1200" kern="1200" dirty="0" smtClean="0"/>
            <a:t> la </a:t>
          </a:r>
          <a:r>
            <a:rPr lang="en-US" sz="1200" kern="1200" dirty="0" err="1" smtClean="0"/>
            <a:t>toma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decisiones</a:t>
          </a:r>
          <a:r>
            <a:rPr lang="en-US" sz="1200" kern="1200" dirty="0" smtClean="0"/>
            <a:t> en la arena </a:t>
          </a:r>
          <a:r>
            <a:rPr lang="en-US" sz="1200" kern="1200" dirty="0" err="1" smtClean="0"/>
            <a:t>política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 rot="-5400000">
        <a:off x="3142824" y="227141"/>
        <a:ext cx="5524137" cy="1166500"/>
      </dsp:txXfrm>
    </dsp:sp>
    <dsp:sp modelId="{84E2E069-97D6-154F-8C4E-929912A0D44A}">
      <dsp:nvSpPr>
        <dsp:cNvPr id="0" name=""/>
        <dsp:cNvSpPr/>
      </dsp:nvSpPr>
      <dsp:spPr>
        <a:xfrm>
          <a:off x="0" y="2448"/>
          <a:ext cx="3142823" cy="1615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PRESENTACIONAL</a:t>
          </a:r>
          <a:endParaRPr lang="en-US" sz="2800" kern="1200" dirty="0"/>
        </a:p>
      </dsp:txBody>
      <dsp:txXfrm>
        <a:off x="78881" y="81329"/>
        <a:ext cx="2985061" cy="1458125"/>
      </dsp:txXfrm>
    </dsp:sp>
    <dsp:sp modelId="{0EC21853-06D3-D247-AD8F-7FBEE860622D}">
      <dsp:nvSpPr>
        <dsp:cNvPr id="0" name=""/>
        <dsp:cNvSpPr/>
      </dsp:nvSpPr>
      <dsp:spPr>
        <a:xfrm rot="5400000">
          <a:off x="5290089" y="-286547"/>
          <a:ext cx="1292710" cy="55872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Si </a:t>
          </a:r>
          <a:r>
            <a:rPr lang="en-US" sz="1200" kern="1200" dirty="0" err="1" smtClean="0"/>
            <a:t>bien</a:t>
          </a:r>
          <a:r>
            <a:rPr lang="en-US" sz="1200" kern="1200" dirty="0" smtClean="0"/>
            <a:t> los </a:t>
          </a:r>
          <a:r>
            <a:rPr lang="en-US" sz="1200" kern="1200" dirty="0" err="1" smtClean="0"/>
            <a:t>resultados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evaluaciones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tienen</a:t>
          </a:r>
          <a:r>
            <a:rPr lang="en-US" sz="1200" kern="1200" dirty="0" smtClean="0"/>
            <a:t> un peso en la </a:t>
          </a:r>
          <a:r>
            <a:rPr lang="en-US" sz="1200" kern="1200" dirty="0" err="1" smtClean="0"/>
            <a:t>determinaci</a:t>
          </a:r>
          <a:r>
            <a:rPr lang="en-US" sz="1200" kern="1200" dirty="0" err="1" smtClean="0"/>
            <a:t>ón</a:t>
          </a:r>
          <a:r>
            <a:rPr lang="en-US" sz="1200" kern="1200" dirty="0" smtClean="0"/>
            <a:t> de los </a:t>
          </a:r>
          <a:r>
            <a:rPr lang="en-US" sz="1200" kern="1200" dirty="0" err="1" smtClean="0"/>
            <a:t>montos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presupuestales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éstos</a:t>
          </a:r>
          <a:r>
            <a:rPr lang="en-US" sz="1200" kern="1200" dirty="0" smtClean="0"/>
            <a:t> no son el </a:t>
          </a:r>
          <a:r>
            <a:rPr lang="en-US" sz="1200" kern="1200" dirty="0" err="1" smtClean="0"/>
            <a:t>criterio</a:t>
          </a:r>
          <a:r>
            <a:rPr lang="en-US" sz="1200" kern="1200" dirty="0" smtClean="0"/>
            <a:t> fundamental de </a:t>
          </a:r>
          <a:r>
            <a:rPr lang="en-US" sz="1200" kern="1200" dirty="0" err="1" smtClean="0"/>
            <a:t>asignación</a:t>
          </a:r>
          <a:r>
            <a:rPr lang="en-US" sz="1200" kern="1200" dirty="0" smtClean="0"/>
            <a:t> y se </a:t>
          </a:r>
          <a:r>
            <a:rPr lang="en-US" sz="1200" kern="1200" dirty="0" err="1" smtClean="0"/>
            <a:t>subordinan</a:t>
          </a:r>
          <a:r>
            <a:rPr lang="en-US" sz="1200" kern="1200" dirty="0" smtClean="0"/>
            <a:t> a </a:t>
          </a:r>
          <a:r>
            <a:rPr lang="en-US" sz="1200" kern="1200" dirty="0" err="1" smtClean="0"/>
            <a:t>otras</a:t>
          </a:r>
          <a:r>
            <a:rPr lang="en-US" sz="1200" kern="1200" dirty="0" smtClean="0"/>
            <a:t> variables en la </a:t>
          </a:r>
          <a:r>
            <a:rPr lang="en-US" sz="1200" kern="1200" dirty="0" err="1" smtClean="0"/>
            <a:t>definición</a:t>
          </a:r>
          <a:r>
            <a:rPr lang="en-US" sz="1200" kern="1200" dirty="0" smtClean="0"/>
            <a:t> final del </a:t>
          </a:r>
          <a:r>
            <a:rPr lang="en-US" sz="1200" kern="1200" dirty="0" err="1" smtClean="0"/>
            <a:t>gasto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gubernamental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 rot="-5400000">
        <a:off x="3142824" y="1923823"/>
        <a:ext cx="5524137" cy="1166500"/>
      </dsp:txXfrm>
    </dsp:sp>
    <dsp:sp modelId="{A80E24F6-49AD-4142-A1DA-C83E1CB53D56}">
      <dsp:nvSpPr>
        <dsp:cNvPr id="0" name=""/>
        <dsp:cNvSpPr/>
      </dsp:nvSpPr>
      <dsp:spPr>
        <a:xfrm>
          <a:off x="0" y="1699130"/>
          <a:ext cx="3142823" cy="1615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INFORMADO</a:t>
          </a:r>
          <a:endParaRPr lang="en-US" sz="2800" kern="1200" dirty="0"/>
        </a:p>
      </dsp:txBody>
      <dsp:txXfrm>
        <a:off x="78881" y="1778011"/>
        <a:ext cx="2985061" cy="1458125"/>
      </dsp:txXfrm>
    </dsp:sp>
    <dsp:sp modelId="{C8826522-9296-2C44-8ABC-20498ACB6895}">
      <dsp:nvSpPr>
        <dsp:cNvPr id="0" name=""/>
        <dsp:cNvSpPr/>
      </dsp:nvSpPr>
      <dsp:spPr>
        <a:xfrm rot="5400000">
          <a:off x="5290089" y="1410134"/>
          <a:ext cx="1292710" cy="558724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Tiene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como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</a:t>
          </a:r>
          <a:r>
            <a:rPr lang="en-US" sz="1200" kern="1200" dirty="0" err="1" smtClean="0"/>
            <a:t>óposito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explícito</a:t>
          </a:r>
          <a:r>
            <a:rPr lang="en-US" sz="1200" kern="1200" dirty="0" smtClean="0"/>
            <a:t> la </a:t>
          </a:r>
          <a:r>
            <a:rPr lang="en-US" sz="1200" kern="1200" dirty="0" err="1" smtClean="0"/>
            <a:t>racionalización</a:t>
          </a:r>
          <a:r>
            <a:rPr lang="en-US" sz="1200" kern="1200" dirty="0" smtClean="0"/>
            <a:t> de la </a:t>
          </a:r>
          <a:r>
            <a:rPr lang="en-US" sz="1200" kern="1200" dirty="0" err="1" smtClean="0"/>
            <a:t>asignación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presupuestal</a:t>
          </a:r>
          <a:r>
            <a:rPr lang="en-US" sz="1200" kern="1200" dirty="0" smtClean="0"/>
            <a:t>.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utilizado</a:t>
          </a:r>
          <a:r>
            <a:rPr lang="en-US" sz="1200" kern="1200" dirty="0" smtClean="0"/>
            <a:t> en </a:t>
          </a:r>
          <a:r>
            <a:rPr lang="en-US" sz="1200" kern="1200" dirty="0" err="1" smtClean="0"/>
            <a:t>vario</a:t>
          </a:r>
          <a:r>
            <a:rPr lang="en-US" sz="1200" kern="1200" dirty="0" smtClean="0"/>
            <a:t> de los </a:t>
          </a:r>
          <a:r>
            <a:rPr lang="en-US" sz="1200" kern="1200" dirty="0" err="1" smtClean="0"/>
            <a:t>pa</a:t>
          </a:r>
          <a:r>
            <a:rPr lang="en-US" sz="1200" kern="1200" dirty="0" err="1" smtClean="0"/>
            <a:t>íses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han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adoptado</a:t>
          </a:r>
          <a:r>
            <a:rPr lang="en-US" sz="1200" kern="1200" dirty="0" smtClean="0"/>
            <a:t> la </a:t>
          </a:r>
          <a:r>
            <a:rPr lang="en-US" sz="1200" kern="1200" dirty="0" err="1" smtClean="0"/>
            <a:t>orientación</a:t>
          </a:r>
          <a:r>
            <a:rPr lang="en-US" sz="1200" kern="1200" dirty="0" smtClean="0"/>
            <a:t> a </a:t>
          </a:r>
          <a:r>
            <a:rPr lang="en-US" sz="1200" kern="1200" dirty="0" err="1" smtClean="0"/>
            <a:t>resultados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las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dificultades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metodológicas</a:t>
          </a:r>
          <a:r>
            <a:rPr lang="en-US" sz="1200" kern="1200" dirty="0" smtClean="0"/>
            <a:t>, </a:t>
          </a:r>
          <a:r>
            <a:rPr lang="en-US" sz="1200" kern="1200" dirty="0" err="1" smtClean="0"/>
            <a:t>organizacionales</a:t>
          </a:r>
          <a:r>
            <a:rPr lang="en-US" sz="1200" kern="1200" dirty="0" smtClean="0"/>
            <a:t> y </a:t>
          </a:r>
          <a:r>
            <a:rPr lang="en-US" sz="1200" kern="1200" dirty="0" err="1" smtClean="0"/>
            <a:t>políticas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que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implica</a:t>
          </a:r>
          <a:r>
            <a:rPr lang="en-US" sz="1200" kern="1200" dirty="0" smtClean="0"/>
            <a:t> la </a:t>
          </a:r>
          <a:r>
            <a:rPr lang="en-US" sz="1200" kern="1200" dirty="0" err="1" smtClean="0"/>
            <a:t>determinación</a:t>
          </a:r>
          <a:r>
            <a:rPr lang="en-US" sz="1200" kern="1200" dirty="0" smtClean="0"/>
            <a:t> (y la </a:t>
          </a:r>
          <a:r>
            <a:rPr lang="en-US" sz="1200" kern="1200" dirty="0" err="1" smtClean="0"/>
            <a:t>medición</a:t>
          </a:r>
          <a:r>
            <a:rPr lang="en-US" sz="1200" kern="1200" dirty="0" smtClean="0"/>
            <a:t>) de los </a:t>
          </a:r>
          <a:r>
            <a:rPr lang="en-US" sz="1200" kern="1200" dirty="0" err="1" smtClean="0"/>
            <a:t>impactos</a:t>
          </a:r>
          <a:r>
            <a:rPr lang="en-US" sz="1200" kern="1200" dirty="0" smtClean="0"/>
            <a:t> en </a:t>
          </a:r>
          <a:r>
            <a:rPr lang="en-US" sz="1200" kern="1200" dirty="0" err="1" smtClean="0"/>
            <a:t>todos</a:t>
          </a:r>
          <a:r>
            <a:rPr lang="en-US" sz="1200" kern="1200" dirty="0" smtClean="0"/>
            <a:t> los </a:t>
          </a:r>
          <a:r>
            <a:rPr lang="en-US" sz="1200" kern="1200" dirty="0" err="1" smtClean="0"/>
            <a:t>sectores</a:t>
          </a:r>
          <a:r>
            <a:rPr lang="en-US" sz="1200" kern="1200" dirty="0" smtClean="0"/>
            <a:t> de la </a:t>
          </a:r>
          <a:r>
            <a:rPr lang="en-US" sz="1200" kern="1200" dirty="0" err="1" smtClean="0"/>
            <a:t>política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Pública</a:t>
          </a:r>
          <a:r>
            <a:rPr lang="en-US" sz="1200" kern="1200" dirty="0" smtClean="0"/>
            <a:t>.</a:t>
          </a:r>
          <a:endParaRPr lang="en-US" sz="1200" kern="1200" dirty="0"/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err="1" smtClean="0"/>
            <a:t>Mecanismo</a:t>
          </a:r>
          <a:r>
            <a:rPr lang="en-US" sz="1200" kern="1200" dirty="0" smtClean="0"/>
            <a:t> o </a:t>
          </a:r>
          <a:r>
            <a:rPr lang="en-US" sz="1200" kern="1200" dirty="0" err="1" smtClean="0"/>
            <a:t>criterio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asignaci</a:t>
          </a:r>
          <a:r>
            <a:rPr lang="en-US" sz="1200" kern="1200" dirty="0" err="1" smtClean="0"/>
            <a:t>ón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financiera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rígido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mediante</a:t>
          </a:r>
          <a:r>
            <a:rPr lang="en-US" sz="1200" kern="1200" dirty="0" smtClean="0"/>
            <a:t> el </a:t>
          </a:r>
          <a:r>
            <a:rPr lang="en-US" sz="1200" kern="1200" dirty="0" err="1" smtClean="0"/>
            <a:t>cual</a:t>
          </a:r>
          <a:r>
            <a:rPr lang="en-US" sz="1200" kern="1200" dirty="0" smtClean="0"/>
            <a:t> la </a:t>
          </a:r>
          <a:r>
            <a:rPr lang="en-US" sz="1200" kern="1200" dirty="0" err="1" smtClean="0"/>
            <a:t>información</a:t>
          </a:r>
          <a:r>
            <a:rPr lang="en-US" sz="1200" kern="1200" dirty="0" smtClean="0"/>
            <a:t> del </a:t>
          </a:r>
          <a:r>
            <a:rPr lang="en-US" sz="1200" kern="1200" dirty="0" err="1" smtClean="0"/>
            <a:t>desempeño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traducida</a:t>
          </a:r>
          <a:r>
            <a:rPr lang="en-US" sz="1200" kern="1200" dirty="0" smtClean="0"/>
            <a:t> en </a:t>
          </a:r>
          <a:r>
            <a:rPr lang="en-US" sz="1200" kern="1200" dirty="0" err="1" smtClean="0"/>
            <a:t>niveles</a:t>
          </a:r>
          <a:r>
            <a:rPr lang="en-US" sz="1200" kern="1200" dirty="0" smtClean="0"/>
            <a:t> de </a:t>
          </a:r>
          <a:r>
            <a:rPr lang="en-US" sz="1200" kern="1200" dirty="0" err="1" smtClean="0"/>
            <a:t>gasto</a:t>
          </a:r>
          <a:r>
            <a:rPr lang="en-US" sz="1200" kern="1200" dirty="0" smtClean="0"/>
            <a:t> </a:t>
          </a:r>
          <a:r>
            <a:rPr lang="en-US" sz="1200" kern="1200" dirty="0" err="1" smtClean="0"/>
            <a:t>específicos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 rot="-5400000">
        <a:off x="3142824" y="3620505"/>
        <a:ext cx="5524137" cy="1166500"/>
      </dsp:txXfrm>
    </dsp:sp>
    <dsp:sp modelId="{6719CD62-8F22-AA40-AB43-94F29D64ACDD}">
      <dsp:nvSpPr>
        <dsp:cNvPr id="0" name=""/>
        <dsp:cNvSpPr/>
      </dsp:nvSpPr>
      <dsp:spPr>
        <a:xfrm>
          <a:off x="0" y="3395812"/>
          <a:ext cx="3142823" cy="16158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</a:t>
          </a:r>
          <a:r>
            <a:rPr lang="en-US" sz="2800" kern="1200" dirty="0" smtClean="0"/>
            <a:t>ÓRMULA DIRECTA</a:t>
          </a:r>
          <a:endParaRPr lang="en-US" sz="2800" kern="1200" dirty="0"/>
        </a:p>
      </dsp:txBody>
      <dsp:txXfrm>
        <a:off x="78881" y="3474693"/>
        <a:ext cx="2985061" cy="1458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F2FA2-E5C4-5A4A-B37B-02A8ECEECF24}">
      <dsp:nvSpPr>
        <dsp:cNvPr id="0" name=""/>
        <dsp:cNvSpPr/>
      </dsp:nvSpPr>
      <dsp:spPr>
        <a:xfrm>
          <a:off x="611504" y="0"/>
          <a:ext cx="6930390" cy="4495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54896C-C52C-5347-8C06-24FFDE79B224}">
      <dsp:nvSpPr>
        <dsp:cNvPr id="0" name=""/>
        <dsp:cNvSpPr/>
      </dsp:nvSpPr>
      <dsp:spPr>
        <a:xfrm>
          <a:off x="2345" y="610538"/>
          <a:ext cx="2557112" cy="32747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Este Pa</a:t>
          </a:r>
          <a:r>
            <a:rPr lang="en-US" sz="2000" kern="1200" dirty="0" smtClean="0"/>
            <a:t>ís </a:t>
          </a:r>
          <a:r>
            <a:rPr lang="en-US" sz="2000" kern="1200" dirty="0" err="1" smtClean="0"/>
            <a:t>optó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por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una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reforma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presupuestal</a:t>
          </a:r>
          <a:r>
            <a:rPr lang="en-US" sz="2000" kern="1200" dirty="0" smtClean="0"/>
            <a:t> en la </a:t>
          </a:r>
          <a:r>
            <a:rPr lang="en-US" sz="2000" kern="1200" dirty="0" err="1" smtClean="0"/>
            <a:t>que</a:t>
          </a:r>
          <a:r>
            <a:rPr lang="en-US" sz="2000" kern="1200" dirty="0" smtClean="0"/>
            <a:t> el </a:t>
          </a:r>
          <a:r>
            <a:rPr lang="en-US" sz="2000" kern="1200" dirty="0" err="1" smtClean="0"/>
            <a:t>fortalecimiento</a:t>
          </a:r>
          <a:r>
            <a:rPr lang="en-US" sz="2000" kern="1200" dirty="0" smtClean="0"/>
            <a:t> de la </a:t>
          </a:r>
          <a:r>
            <a:rPr lang="en-US" sz="2000" kern="1200" dirty="0" err="1" smtClean="0"/>
            <a:t>relación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Ejecutivo-Legislativo</a:t>
          </a:r>
          <a:r>
            <a:rPr lang="en-US" sz="2000" kern="1200" dirty="0" smtClean="0"/>
            <a:t> se </a:t>
          </a:r>
          <a:r>
            <a:rPr lang="en-US" sz="2000" kern="1200" dirty="0" err="1" smtClean="0"/>
            <a:t>centró</a:t>
          </a:r>
          <a:r>
            <a:rPr lang="en-US" sz="2000" kern="1200" dirty="0" smtClean="0"/>
            <a:t> en la </a:t>
          </a:r>
          <a:r>
            <a:rPr lang="en-US" sz="2000" kern="1200" dirty="0" err="1" smtClean="0"/>
            <a:t>definición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nuevos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mecanismos</a:t>
          </a:r>
          <a:r>
            <a:rPr lang="en-US" sz="2000" kern="1200" dirty="0" smtClean="0"/>
            <a:t> de control </a:t>
          </a:r>
          <a:r>
            <a:rPr lang="en-US" sz="2000" kern="1200" dirty="0" err="1" smtClean="0"/>
            <a:t>parlamentario</a:t>
          </a:r>
          <a:r>
            <a:rPr lang="en-US" sz="2000" kern="1200" dirty="0" smtClean="0"/>
            <a:t> a </a:t>
          </a:r>
          <a:r>
            <a:rPr lang="en-US" sz="2000" kern="1200" dirty="0" err="1" smtClean="0"/>
            <a:t>las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agencias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ejecutivas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127173" y="735366"/>
        <a:ext cx="2307456" cy="3025066"/>
      </dsp:txXfrm>
    </dsp:sp>
    <dsp:sp modelId="{6CE0DFEF-1146-9949-B8B8-31934654B134}">
      <dsp:nvSpPr>
        <dsp:cNvPr id="0" name=""/>
        <dsp:cNvSpPr/>
      </dsp:nvSpPr>
      <dsp:spPr>
        <a:xfrm>
          <a:off x="2854461" y="1348740"/>
          <a:ext cx="2500794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Tomando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como</a:t>
          </a:r>
          <a:r>
            <a:rPr lang="en-US" sz="2000" kern="1200" dirty="0" smtClean="0"/>
            <a:t> base </a:t>
          </a:r>
          <a:r>
            <a:rPr lang="en-US" sz="2000" kern="1200" dirty="0" err="1" smtClean="0"/>
            <a:t>las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revisiones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gasto</a:t>
          </a:r>
          <a:r>
            <a:rPr lang="en-US" sz="2000" kern="1200" dirty="0" smtClean="0"/>
            <a:t> y los </a:t>
          </a:r>
          <a:r>
            <a:rPr lang="en-US" sz="2000" kern="1200" dirty="0" err="1" smtClean="0"/>
            <a:t>resultados</a:t>
          </a:r>
          <a:r>
            <a:rPr lang="en-US" sz="2000" kern="1200" dirty="0" smtClean="0"/>
            <a:t> de los </a:t>
          </a:r>
          <a:r>
            <a:rPr lang="en-US" sz="2000" kern="1200" dirty="0" err="1" smtClean="0"/>
            <a:t>indicadores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desempeño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2942248" y="1436527"/>
        <a:ext cx="2325220" cy="1622746"/>
      </dsp:txXfrm>
    </dsp:sp>
    <dsp:sp modelId="{373D0D18-BB73-F746-ADC8-0DB99FCC8F63}">
      <dsp:nvSpPr>
        <dsp:cNvPr id="0" name=""/>
        <dsp:cNvSpPr/>
      </dsp:nvSpPr>
      <dsp:spPr>
        <a:xfrm>
          <a:off x="5650259" y="1348740"/>
          <a:ext cx="2500794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Procesos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continuos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mejora</a:t>
          </a:r>
          <a:r>
            <a:rPr lang="en-US" sz="2000" kern="1200" dirty="0" smtClean="0"/>
            <a:t> y </a:t>
          </a:r>
          <a:r>
            <a:rPr lang="en-US" sz="2000" kern="1200" dirty="0" err="1" smtClean="0"/>
            <a:t>rediseño</a:t>
          </a:r>
          <a:r>
            <a:rPr lang="en-US" sz="2000" kern="1200" dirty="0" smtClean="0"/>
            <a:t> de los </a:t>
          </a:r>
          <a:r>
            <a:rPr lang="en-US" sz="2000" kern="1200" dirty="0" err="1" smtClean="0"/>
            <a:t>programas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gubernamentales</a:t>
          </a:r>
          <a:r>
            <a:rPr lang="en-US" sz="2000" kern="1200" dirty="0" smtClean="0"/>
            <a:t>, de </a:t>
          </a:r>
          <a:r>
            <a:rPr lang="en-US" sz="2000" kern="1200" dirty="0" err="1" smtClean="0"/>
            <a:t>tal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manera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que</a:t>
          </a:r>
          <a:r>
            <a:rPr lang="en-US" sz="2000" kern="1200" dirty="0" smtClean="0"/>
            <a:t> se </a:t>
          </a:r>
          <a:r>
            <a:rPr lang="en-US" sz="2000" kern="1200" dirty="0" err="1" smtClean="0"/>
            <a:t>ajusten</a:t>
          </a:r>
          <a:r>
            <a:rPr lang="en-US" sz="2000" kern="1200" dirty="0" smtClean="0"/>
            <a:t> con </a:t>
          </a:r>
          <a:r>
            <a:rPr lang="en-US" sz="2000" kern="1200" dirty="0" err="1" smtClean="0"/>
            <a:t>las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metas</a:t>
          </a:r>
          <a:r>
            <a:rPr lang="en-US" sz="2000" kern="1200" dirty="0" smtClean="0"/>
            <a:t> de </a:t>
          </a:r>
          <a:r>
            <a:rPr lang="en-US" sz="2000" kern="1200" dirty="0" err="1" smtClean="0"/>
            <a:t>mediano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plazo</a:t>
          </a:r>
          <a:r>
            <a:rPr lang="en-US" sz="2000" kern="1200" dirty="0" smtClean="0"/>
            <a:t>.</a:t>
          </a:r>
          <a:endParaRPr lang="en-US" sz="2000" kern="1200" dirty="0"/>
        </a:p>
      </dsp:txBody>
      <dsp:txXfrm>
        <a:off x="5738046" y="1436527"/>
        <a:ext cx="2325220" cy="1622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_tradnl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_tradnl" smtClean="0"/>
              <a:t>Click to edit Master text styles</a:t>
            </a:r>
          </a:p>
          <a:p>
            <a:pPr lvl="1" eaLnBrk="1" latinLnBrk="0" hangingPunct="1"/>
            <a:r>
              <a:rPr lang="es-ES_tradnl" smtClean="0"/>
              <a:t>Second level</a:t>
            </a:r>
          </a:p>
          <a:p>
            <a:pPr lvl="2" eaLnBrk="1" latinLnBrk="0" hangingPunct="1"/>
            <a:r>
              <a:rPr lang="es-ES_tradnl" smtClean="0"/>
              <a:t>Third level</a:t>
            </a:r>
          </a:p>
          <a:p>
            <a:pPr lvl="3" eaLnBrk="1" latinLnBrk="0" hangingPunct="1"/>
            <a:r>
              <a:rPr lang="es-ES_tradnl" smtClean="0"/>
              <a:t>Fourth level</a:t>
            </a:r>
          </a:p>
          <a:p>
            <a:pPr lvl="4" eaLnBrk="1" latinLnBrk="0" hangingPunct="1"/>
            <a:r>
              <a:rPr lang="es-ES_tradnl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_tradnl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_tradnl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_tradnl" smtClean="0"/>
              <a:t>Click to edit Master text styles</a:t>
            </a:r>
          </a:p>
          <a:p>
            <a:pPr lvl="1" eaLnBrk="1" latinLnBrk="0" hangingPunct="1"/>
            <a:r>
              <a:rPr kumimoji="0" lang="es-ES_tradnl" smtClean="0"/>
              <a:t>Second level</a:t>
            </a:r>
          </a:p>
          <a:p>
            <a:pPr lvl="2" eaLnBrk="1" latinLnBrk="0" hangingPunct="1"/>
            <a:r>
              <a:rPr kumimoji="0" lang="es-ES_tradnl" smtClean="0"/>
              <a:t>Third level</a:t>
            </a:r>
          </a:p>
          <a:p>
            <a:pPr lvl="3" eaLnBrk="1" latinLnBrk="0" hangingPunct="1"/>
            <a:r>
              <a:rPr kumimoji="0" lang="es-ES_tradnl" smtClean="0"/>
              <a:t>Fourth level</a:t>
            </a:r>
          </a:p>
          <a:p>
            <a:pPr lvl="4" eaLnBrk="1" latinLnBrk="0" hangingPunct="1"/>
            <a:r>
              <a:rPr kumimoji="0" lang="es-ES_tradnl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E4A0DA-14FD-B742-A034-D7D68A49E965}" type="datetimeFigureOut">
              <a:rPr lang="en-US" smtClean="0"/>
              <a:t>08/03/16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D43F4E-FB14-8247-A765-AC0CEA935D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20"/>
          <p:cNvSpPr txBox="1"/>
          <p:nvPr/>
        </p:nvSpPr>
        <p:spPr>
          <a:xfrm>
            <a:off x="514350" y="295253"/>
            <a:ext cx="8115300" cy="728345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s-ES_tradnl" sz="2000" dirty="0" smtClean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endParaRPr lang="es-ES_tradnl" sz="2000" dirty="0"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 smtClean="0">
                <a:effectLst/>
                <a:ea typeface="ＭＳ 明朝"/>
                <a:cs typeface="Times New Roman"/>
              </a:rPr>
              <a:t>SISTEMA </a:t>
            </a:r>
            <a:r>
              <a:rPr lang="es-ES_tradnl" sz="2000" dirty="0">
                <a:effectLst/>
                <a:ea typeface="ＭＳ 明朝"/>
                <a:cs typeface="Times New Roman"/>
              </a:rPr>
              <a:t>DE EDUCACIÓN EN LÍNEA –IAP-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MAESTRÍA EN ADMINISTRACIÓN Y POLÍTICAS PÚBLICAS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ACTIVIDAD 3: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 smtClean="0">
                <a:ea typeface="ＭＳ 明朝"/>
                <a:cs typeface="Times New Roman"/>
              </a:rPr>
              <a:t>MAPA CONCEPTUAL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 smtClean="0">
                <a:ea typeface="ＭＳ 明朝"/>
                <a:cs typeface="Times New Roman"/>
              </a:rPr>
              <a:t>“ORIENTACIÓN A RESULTADOS</a:t>
            </a:r>
            <a:r>
              <a:rPr lang="es-ES_tradnl" sz="2000" dirty="0" smtClean="0">
                <a:effectLst/>
                <a:ea typeface="ＭＳ 明朝"/>
                <a:cs typeface="Times New Roman"/>
              </a:rPr>
              <a:t>” 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ALUMNO: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VÍCTOR LENIN ALEGRÍA SÁNCHEZ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ASESOR: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MTRA. MAGDA ELIZABETH JAN ARGÜELLO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MATERIA: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GESTIÓN PARA RESULTADOS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>
                <a:effectLst/>
                <a:ea typeface="ＭＳ 明朝"/>
                <a:cs typeface="Times New Roman"/>
              </a:rPr>
              <a:t> 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es-ES_tradnl" sz="2000" dirty="0" smtClean="0">
                <a:effectLst/>
                <a:ea typeface="ＭＳ 明朝"/>
                <a:cs typeface="Times New Roman"/>
              </a:rPr>
              <a:t>						TUXTLA </a:t>
            </a:r>
            <a:r>
              <a:rPr lang="es-ES_tradnl" sz="2000" dirty="0">
                <a:effectLst/>
                <a:ea typeface="ＭＳ 明朝"/>
                <a:cs typeface="Times New Roman"/>
              </a:rPr>
              <a:t>GUTIÉRREZ, CHIAPAS, </a:t>
            </a:r>
            <a:r>
              <a:rPr lang="es-ES_tradnl" sz="2000" dirty="0" smtClean="0">
                <a:ea typeface="ＭＳ 明朝"/>
                <a:cs typeface="Times New Roman"/>
              </a:rPr>
              <a:t>08</a:t>
            </a:r>
            <a:r>
              <a:rPr lang="es-ES_tradnl" sz="2000" dirty="0" smtClean="0">
                <a:effectLst/>
                <a:ea typeface="ＭＳ 明朝"/>
                <a:cs typeface="Times New Roman"/>
              </a:rPr>
              <a:t> </a:t>
            </a:r>
            <a:r>
              <a:rPr lang="es-ES_tradnl" sz="2000" dirty="0">
                <a:effectLst/>
                <a:ea typeface="ＭＳ 明朝"/>
                <a:cs typeface="Times New Roman"/>
              </a:rPr>
              <a:t>DE </a:t>
            </a:r>
            <a:r>
              <a:rPr lang="es-ES_tradnl" sz="2000" dirty="0" smtClean="0">
                <a:ea typeface="ＭＳ 明朝"/>
                <a:cs typeface="Times New Roman"/>
              </a:rPr>
              <a:t>MARZO</a:t>
            </a:r>
            <a:r>
              <a:rPr lang="es-ES_tradnl" sz="2000" dirty="0" smtClean="0">
                <a:effectLst/>
                <a:ea typeface="ＭＳ 明朝"/>
                <a:cs typeface="Times New Roman"/>
              </a:rPr>
              <a:t> </a:t>
            </a:r>
            <a:r>
              <a:rPr lang="es-ES_tradnl" sz="2000" dirty="0">
                <a:effectLst/>
                <a:ea typeface="ＭＳ 明朝"/>
                <a:cs typeface="Times New Roman"/>
              </a:rPr>
              <a:t>DEL 2016.</a:t>
            </a:r>
            <a:endParaRPr lang="es-ES_tradnl" sz="1200" dirty="0">
              <a:effectLst/>
              <a:ea typeface="ＭＳ 明朝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s-ES_tradnl" sz="1200" dirty="0">
                <a:effectLst/>
                <a:ea typeface="ＭＳ 明朝"/>
                <a:cs typeface="Times New Roman"/>
              </a:rPr>
              <a:t> </a:t>
            </a:r>
          </a:p>
        </p:txBody>
      </p:sp>
      <p:pic>
        <p:nvPicPr>
          <p:cNvPr id="5" name="Imagen 21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4" b="17258"/>
          <a:stretch/>
        </p:blipFill>
        <p:spPr bwMode="auto">
          <a:xfrm>
            <a:off x="6070600" y="0"/>
            <a:ext cx="3073400" cy="83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124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87495"/>
            <a:ext cx="8153400" cy="990600"/>
          </a:xfrm>
        </p:spPr>
        <p:txBody>
          <a:bodyPr/>
          <a:lstStyle/>
          <a:p>
            <a:r>
              <a:rPr lang="en-US" dirty="0" err="1" smtClean="0"/>
              <a:t>Corea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7985" y="1807154"/>
            <a:ext cx="8153400" cy="4495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El </a:t>
            </a:r>
            <a:r>
              <a:rPr lang="en-US" dirty="0" err="1" smtClean="0"/>
              <a:t>equilibrio</a:t>
            </a:r>
            <a:r>
              <a:rPr lang="en-US" dirty="0" smtClean="0"/>
              <a:t> se </a:t>
            </a:r>
            <a:r>
              <a:rPr lang="en-US" dirty="0" err="1" smtClean="0"/>
              <a:t>centra</a:t>
            </a:r>
            <a:r>
              <a:rPr lang="en-US" dirty="0" smtClean="0"/>
              <a:t> </a:t>
            </a:r>
            <a:r>
              <a:rPr lang="en-US" dirty="0" err="1" smtClean="0"/>
              <a:t>casi</a:t>
            </a:r>
            <a:r>
              <a:rPr lang="en-US" dirty="0" smtClean="0"/>
              <a:t> </a:t>
            </a:r>
            <a:r>
              <a:rPr lang="en-US" dirty="0" err="1" smtClean="0"/>
              <a:t>exclusivamente</a:t>
            </a:r>
            <a:r>
              <a:rPr lang="en-US" dirty="0" smtClean="0"/>
              <a:t> en </a:t>
            </a:r>
            <a:r>
              <a:rPr lang="en-US" dirty="0" err="1" smtClean="0"/>
              <a:t>incentivos</a:t>
            </a:r>
            <a:r>
              <a:rPr lang="en-US" dirty="0" smtClean="0"/>
              <a:t> </a:t>
            </a:r>
            <a:r>
              <a:rPr lang="en-US" dirty="0" err="1" smtClean="0"/>
              <a:t>asociados</a:t>
            </a:r>
            <a:r>
              <a:rPr lang="en-US" dirty="0"/>
              <a:t> </a:t>
            </a:r>
            <a:r>
              <a:rPr lang="en-US" dirty="0" smtClean="0"/>
              <a:t>con el </a:t>
            </a:r>
            <a:r>
              <a:rPr lang="en-US" dirty="0" err="1" smtClean="0"/>
              <a:t>incremento</a:t>
            </a:r>
            <a:r>
              <a:rPr lang="en-US" dirty="0" smtClean="0"/>
              <a:t> o </a:t>
            </a:r>
            <a:r>
              <a:rPr lang="en-US" dirty="0" err="1" smtClean="0"/>
              <a:t>disminuci</a:t>
            </a:r>
            <a:r>
              <a:rPr lang="en-US" dirty="0" err="1" smtClean="0"/>
              <a:t>ón</a:t>
            </a:r>
            <a:r>
              <a:rPr lang="en-US" dirty="0" smtClean="0"/>
              <a:t> del </a:t>
            </a:r>
            <a:r>
              <a:rPr lang="en-US" dirty="0" err="1" smtClean="0"/>
              <a:t>presupuesto</a:t>
            </a:r>
            <a:r>
              <a:rPr lang="en-US" dirty="0" smtClean="0"/>
              <a:t> final </a:t>
            </a:r>
            <a:r>
              <a:rPr lang="en-US" dirty="0" err="1" smtClean="0"/>
              <a:t>presentado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ministerio</a:t>
            </a:r>
            <a:r>
              <a:rPr lang="en-US" dirty="0" smtClean="0"/>
              <a:t> de </a:t>
            </a:r>
            <a:r>
              <a:rPr lang="en-US" dirty="0" err="1" smtClean="0"/>
              <a:t>finanzas</a:t>
            </a:r>
            <a:r>
              <a:rPr lang="en-US" dirty="0" smtClean="0"/>
              <a:t> </a:t>
            </a:r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desempeño</a:t>
            </a:r>
            <a:r>
              <a:rPr lang="en-US" dirty="0" smtClean="0"/>
              <a:t>, hasta </a:t>
            </a:r>
            <a:r>
              <a:rPr lang="en-US" dirty="0" err="1" smtClean="0"/>
              <a:t>posturas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laxas</a:t>
            </a:r>
            <a:r>
              <a:rPr lang="en-US" dirty="0" smtClean="0"/>
              <a:t> y </a:t>
            </a:r>
            <a:r>
              <a:rPr lang="en-US" dirty="0" err="1" smtClean="0"/>
              <a:t>orientadas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la </a:t>
            </a:r>
            <a:r>
              <a:rPr lang="en-US" dirty="0" err="1" smtClean="0"/>
              <a:t>planeación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en el </a:t>
            </a:r>
            <a:r>
              <a:rPr lang="en-US" dirty="0" err="1" smtClean="0"/>
              <a:t>Reino</a:t>
            </a:r>
            <a:r>
              <a:rPr lang="en-US" dirty="0" smtClean="0"/>
              <a:t> </a:t>
            </a:r>
            <a:r>
              <a:rPr lang="en-US" dirty="0" err="1" smtClean="0"/>
              <a:t>Unido</a:t>
            </a:r>
            <a:r>
              <a:rPr lang="en-US" dirty="0" smtClean="0"/>
              <a:t> y </a:t>
            </a:r>
            <a:r>
              <a:rPr lang="en-US" dirty="0" err="1" smtClean="0"/>
              <a:t>Suecia</a:t>
            </a:r>
            <a:r>
              <a:rPr lang="en-US" dirty="0" smtClean="0"/>
              <a:t>),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negociación</a:t>
            </a:r>
            <a:r>
              <a:rPr lang="en-US" dirty="0" smtClean="0"/>
              <a:t> al interior del </a:t>
            </a:r>
            <a:r>
              <a:rPr lang="en-US" dirty="0" err="1" smtClean="0"/>
              <a:t>Ejecutivo</a:t>
            </a:r>
            <a:r>
              <a:rPr lang="en-US" dirty="0" smtClean="0"/>
              <a:t> se </a:t>
            </a:r>
            <a:r>
              <a:rPr lang="en-US" dirty="0" err="1" smtClean="0"/>
              <a:t>centra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en la </a:t>
            </a:r>
            <a:r>
              <a:rPr lang="en-US" dirty="0" err="1" smtClean="0"/>
              <a:t>clarificación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metas</a:t>
            </a:r>
            <a:r>
              <a:rPr lang="en-US" dirty="0" smtClean="0"/>
              <a:t> y </a:t>
            </a:r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programáticos</a:t>
            </a:r>
            <a:r>
              <a:rPr lang="en-US" dirty="0" smtClean="0"/>
              <a:t> de </a:t>
            </a:r>
            <a:r>
              <a:rPr lang="en-US" dirty="0" err="1" smtClean="0"/>
              <a:t>mediano</a:t>
            </a:r>
            <a:r>
              <a:rPr lang="en-US" dirty="0" smtClean="0"/>
              <a:t> </a:t>
            </a:r>
            <a:r>
              <a:rPr lang="en-US" dirty="0" err="1" smtClean="0"/>
              <a:t>plazo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otorgamiento</a:t>
            </a:r>
            <a:r>
              <a:rPr lang="en-US" dirty="0" smtClean="0"/>
              <a:t> de mayor o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flexibilidad</a:t>
            </a:r>
            <a:r>
              <a:rPr lang="en-US" dirty="0" smtClean="0"/>
              <a:t> de </a:t>
            </a:r>
            <a:r>
              <a:rPr lang="en-US" dirty="0" err="1" smtClean="0"/>
              <a:t>gestión</a:t>
            </a:r>
            <a:r>
              <a:rPr lang="en-US" dirty="0" smtClean="0"/>
              <a:t> y de </a:t>
            </a:r>
            <a:r>
              <a:rPr lang="en-US" dirty="0" err="1" smtClean="0"/>
              <a:t>cargas</a:t>
            </a:r>
            <a:r>
              <a:rPr lang="en-US" dirty="0" smtClean="0"/>
              <a:t> de control legal en </a:t>
            </a:r>
            <a:r>
              <a:rPr lang="en-US" dirty="0" err="1" smtClean="0"/>
              <a:t>función</a:t>
            </a:r>
            <a:r>
              <a:rPr lang="en-US" dirty="0" smtClean="0"/>
              <a:t> de los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observados</a:t>
            </a:r>
            <a:r>
              <a:rPr lang="en-US" dirty="0" smtClean="0"/>
              <a:t> en los </a:t>
            </a:r>
            <a:r>
              <a:rPr lang="en-US" dirty="0" err="1" smtClean="0"/>
              <a:t>indicadores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991556" y="1561630"/>
            <a:ext cx="3170296" cy="10912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PROCESOS INTERNOS DE ELABORACI</a:t>
            </a:r>
            <a:r>
              <a:rPr lang="en-US" dirty="0" smtClean="0"/>
              <a:t>ÓN PRESUPUESTAL DEL EJECUTIVO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68593" y="3292604"/>
            <a:ext cx="6133629" cy="921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No se </a:t>
            </a:r>
            <a:r>
              <a:rPr lang="en-US" dirty="0" err="1" smtClean="0"/>
              <a:t>observa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postura</a:t>
            </a:r>
            <a:r>
              <a:rPr lang="en-US" dirty="0" smtClean="0"/>
              <a:t> </a:t>
            </a:r>
            <a:r>
              <a:rPr lang="en-US" dirty="0" err="1" smtClean="0"/>
              <a:t>doctrinaria</a:t>
            </a:r>
            <a:r>
              <a:rPr lang="en-US" dirty="0" smtClean="0"/>
              <a:t> y </a:t>
            </a:r>
            <a:r>
              <a:rPr lang="en-US" dirty="0" err="1" smtClean="0"/>
              <a:t>mecanicista</a:t>
            </a:r>
            <a:r>
              <a:rPr lang="en-US" dirty="0" smtClean="0"/>
              <a:t> en 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informaci</a:t>
            </a:r>
            <a:r>
              <a:rPr lang="en-US" dirty="0" err="1" smtClean="0"/>
              <a:t>ón</a:t>
            </a:r>
            <a:r>
              <a:rPr lang="en-US" dirty="0" smtClean="0"/>
              <a:t> del </a:t>
            </a:r>
            <a:r>
              <a:rPr lang="en-US" dirty="0" err="1" smtClean="0"/>
              <a:t>desempeño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atendiendo</a:t>
            </a:r>
            <a:r>
              <a:rPr lang="en-US" dirty="0" smtClean="0"/>
              <a:t> al </a:t>
            </a:r>
            <a:r>
              <a:rPr lang="en-US" dirty="0" err="1" smtClean="0"/>
              <a:t>marco</a:t>
            </a:r>
            <a:r>
              <a:rPr lang="en-US" dirty="0" smtClean="0"/>
              <a:t> </a:t>
            </a:r>
            <a:r>
              <a:rPr lang="en-US" dirty="0" err="1" smtClean="0"/>
              <a:t>institucional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68593" y="4641613"/>
            <a:ext cx="6133629" cy="16989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cultura</a:t>
            </a:r>
            <a:r>
              <a:rPr lang="en-US" dirty="0" smtClean="0"/>
              <a:t> </a:t>
            </a:r>
            <a:r>
              <a:rPr lang="en-US" dirty="0" err="1" smtClean="0"/>
              <a:t>organizativ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prevalece</a:t>
            </a:r>
            <a:r>
              <a:rPr lang="en-US" dirty="0" smtClean="0"/>
              <a:t> al interior de la </a:t>
            </a:r>
            <a:r>
              <a:rPr lang="en-US" dirty="0" err="1" smtClean="0"/>
              <a:t>burocracia</a:t>
            </a:r>
            <a:r>
              <a:rPr lang="en-US" dirty="0" smtClean="0"/>
              <a:t>, la </a:t>
            </a:r>
            <a:r>
              <a:rPr lang="en-US" dirty="0" err="1" smtClean="0"/>
              <a:t>informaci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desempeño</a:t>
            </a:r>
            <a:r>
              <a:rPr lang="en-US" dirty="0" smtClean="0"/>
              <a:t>, y el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incentivos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faciliten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utilización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favorecer</a:t>
            </a:r>
            <a:r>
              <a:rPr lang="en-US" dirty="0" smtClean="0"/>
              <a:t> </a:t>
            </a:r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aprendizaje</a:t>
            </a:r>
            <a:r>
              <a:rPr lang="en-US" dirty="0" smtClean="0"/>
              <a:t> y </a:t>
            </a:r>
            <a:r>
              <a:rPr lang="en-US" dirty="0" err="1" smtClean="0"/>
              <a:t>mejoramiento</a:t>
            </a:r>
            <a:r>
              <a:rPr lang="en-US" dirty="0" smtClean="0"/>
              <a:t> de los </a:t>
            </a:r>
            <a:r>
              <a:rPr lang="en-US" dirty="0" err="1" smtClean="0"/>
              <a:t>programas</a:t>
            </a:r>
            <a:r>
              <a:rPr lang="en-US" dirty="0" smtClean="0"/>
              <a:t> y </a:t>
            </a:r>
            <a:r>
              <a:rPr lang="en-US" dirty="0" err="1" smtClean="0"/>
              <a:t>organizaciones</a:t>
            </a:r>
            <a:r>
              <a:rPr lang="en-US" dirty="0" smtClean="0"/>
              <a:t> </a:t>
            </a:r>
            <a:r>
              <a:rPr lang="en-US" dirty="0" err="1" smtClean="0"/>
              <a:t>Públicas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4576704" y="2652889"/>
            <a:ext cx="4703" cy="63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576704" y="4214530"/>
            <a:ext cx="4703" cy="4270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0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implementaci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13084"/>
            <a:ext cx="8153400" cy="4495800"/>
          </a:xfrm>
        </p:spPr>
        <p:txBody>
          <a:bodyPr/>
          <a:lstStyle/>
          <a:p>
            <a:pPr algn="just"/>
            <a:r>
              <a:rPr lang="en-US" dirty="0" smtClean="0"/>
              <a:t>Las </a:t>
            </a:r>
            <a:r>
              <a:rPr lang="en-US" dirty="0" err="1" smtClean="0"/>
              <a:t>Reformas</a:t>
            </a:r>
            <a:r>
              <a:rPr lang="en-US" dirty="0" smtClean="0"/>
              <a:t>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 err="1" smtClean="0"/>
              <a:t>PbR</a:t>
            </a:r>
            <a:r>
              <a:rPr lang="en-US" dirty="0" smtClean="0"/>
              <a:t> </a:t>
            </a:r>
            <a:r>
              <a:rPr lang="en-US" dirty="0" err="1" smtClean="0"/>
              <a:t>tendr</a:t>
            </a:r>
            <a:r>
              <a:rPr lang="en-US" dirty="0" err="1" smtClean="0"/>
              <a:t>ían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venir</a:t>
            </a:r>
            <a:r>
              <a:rPr lang="en-US" dirty="0" smtClean="0"/>
              <a:t> </a:t>
            </a:r>
            <a:r>
              <a:rPr lang="en-US" dirty="0" err="1" smtClean="0"/>
              <a:t>acompañadas</a:t>
            </a:r>
            <a:r>
              <a:rPr lang="en-US" dirty="0" smtClean="0"/>
              <a:t> de </a:t>
            </a:r>
            <a:r>
              <a:rPr lang="en-US" dirty="0" err="1" smtClean="0"/>
              <a:t>ciertas</a:t>
            </a:r>
            <a:r>
              <a:rPr lang="en-US" dirty="0" smtClean="0"/>
              <a:t> </a:t>
            </a:r>
            <a:r>
              <a:rPr lang="en-US" dirty="0" err="1" smtClean="0"/>
              <a:t>medidas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fortalezcan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capacidades</a:t>
            </a:r>
            <a:r>
              <a:rPr lang="en-US" dirty="0" smtClean="0"/>
              <a:t> de los </a:t>
            </a:r>
            <a:r>
              <a:rPr lang="en-US" dirty="0" err="1" smtClean="0"/>
              <a:t>ministerios</a:t>
            </a:r>
            <a:r>
              <a:rPr lang="en-US" dirty="0" smtClean="0"/>
              <a:t> de </a:t>
            </a:r>
            <a:r>
              <a:rPr lang="en-US" dirty="0" err="1" smtClean="0"/>
              <a:t>finanzas</a:t>
            </a:r>
            <a:r>
              <a:rPr lang="en-US" dirty="0" smtClean="0"/>
              <a:t> y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demás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</a:t>
            </a:r>
            <a:r>
              <a:rPr lang="en-US" dirty="0" err="1" smtClean="0"/>
              <a:t>gubernamentales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Con el fin de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perspectiva</a:t>
            </a:r>
            <a:r>
              <a:rPr lang="en-US" dirty="0" smtClean="0"/>
              <a:t> </a:t>
            </a:r>
            <a:r>
              <a:rPr lang="en-US" dirty="0" err="1" smtClean="0"/>
              <a:t>centrada</a:t>
            </a:r>
            <a:r>
              <a:rPr lang="en-US" dirty="0" smtClean="0"/>
              <a:t> en el </a:t>
            </a:r>
            <a:r>
              <a:rPr lang="en-US" dirty="0" err="1" smtClean="0"/>
              <a:t>desempeño</a:t>
            </a:r>
            <a:r>
              <a:rPr lang="en-US" dirty="0" smtClean="0"/>
              <a:t> se </a:t>
            </a:r>
            <a:r>
              <a:rPr lang="en-US" dirty="0" err="1" smtClean="0"/>
              <a:t>introduzca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lógicas</a:t>
            </a:r>
            <a:r>
              <a:rPr lang="en-US" dirty="0" smtClean="0"/>
              <a:t> </a:t>
            </a:r>
            <a:r>
              <a:rPr lang="en-US" dirty="0" err="1" smtClean="0"/>
              <a:t>organizacionales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visión</a:t>
            </a:r>
            <a:r>
              <a:rPr lang="en-US" dirty="0" smtClean="0"/>
              <a:t> </a:t>
            </a:r>
            <a:r>
              <a:rPr lang="en-US" dirty="0" err="1" smtClean="0"/>
              <a:t>blanda</a:t>
            </a:r>
            <a:r>
              <a:rPr lang="en-US" dirty="0" smtClean="0"/>
              <a:t> de los </a:t>
            </a:r>
            <a:r>
              <a:rPr lang="en-US" dirty="0" err="1" smtClean="0"/>
              <a:t>principios</a:t>
            </a:r>
            <a:r>
              <a:rPr lang="en-US" dirty="0" smtClean="0"/>
              <a:t> de la NGP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éxito</a:t>
            </a:r>
            <a:r>
              <a:rPr lang="en-US" dirty="0" smtClean="0"/>
              <a:t> en la </a:t>
            </a:r>
            <a:r>
              <a:rPr lang="en-US" dirty="0" err="1" smtClean="0"/>
              <a:t>relación</a:t>
            </a:r>
            <a:r>
              <a:rPr lang="en-US" dirty="0" smtClean="0"/>
              <a:t> entre </a:t>
            </a:r>
            <a:r>
              <a:rPr lang="en-US" dirty="0" err="1" smtClean="0"/>
              <a:t>estos</a:t>
            </a:r>
            <a:r>
              <a:rPr lang="en-US" dirty="0" smtClean="0"/>
              <a:t> dos </a:t>
            </a:r>
            <a:r>
              <a:rPr lang="en-US" dirty="0" err="1" smtClean="0"/>
              <a:t>agentes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relaci</a:t>
            </a:r>
            <a:r>
              <a:rPr lang="en-US" dirty="0" err="1" smtClean="0"/>
              <a:t>ón</a:t>
            </a:r>
            <a:r>
              <a:rPr lang="en-US" dirty="0" smtClean="0"/>
              <a:t> fundamental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establece</a:t>
            </a:r>
            <a:r>
              <a:rPr lang="en-US" dirty="0" smtClean="0"/>
              <a:t> entre el </a:t>
            </a:r>
            <a:r>
              <a:rPr lang="en-US" dirty="0" err="1" smtClean="0"/>
              <a:t>Ejecutivo</a:t>
            </a:r>
            <a:r>
              <a:rPr lang="en-US" dirty="0" smtClean="0"/>
              <a:t> y el </a:t>
            </a:r>
            <a:r>
              <a:rPr lang="en-US" dirty="0" err="1" smtClean="0"/>
              <a:t>Legislativo</a:t>
            </a:r>
            <a:r>
              <a:rPr lang="en-US" dirty="0" smtClean="0"/>
              <a:t> </a:t>
            </a:r>
            <a:r>
              <a:rPr lang="en-US" dirty="0" err="1" smtClean="0"/>
              <a:t>denro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presupuestal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Este </a:t>
            </a:r>
            <a:r>
              <a:rPr lang="en-US" dirty="0" err="1" smtClean="0"/>
              <a:t>vínculo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</a:t>
            </a:r>
            <a:r>
              <a:rPr lang="en-US" dirty="0" err="1" smtClean="0"/>
              <a:t>complejo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requisitos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los </a:t>
            </a:r>
            <a:r>
              <a:rPr lang="en-US" dirty="0" err="1" smtClean="0"/>
              <a:t>parámetros</a:t>
            </a:r>
            <a:r>
              <a:rPr lang="en-US" dirty="0" smtClean="0"/>
              <a:t> de </a:t>
            </a:r>
            <a:r>
              <a:rPr lang="en-US" dirty="0" err="1" smtClean="0"/>
              <a:t>discusión</a:t>
            </a:r>
            <a:r>
              <a:rPr lang="en-US" dirty="0" smtClean="0"/>
              <a:t> entre </a:t>
            </a:r>
            <a:r>
              <a:rPr lang="en-US" dirty="0" err="1" smtClean="0"/>
              <a:t>estos</a:t>
            </a:r>
            <a:r>
              <a:rPr lang="en-US" dirty="0" smtClean="0"/>
              <a:t> dos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cambiante</a:t>
            </a:r>
            <a:r>
              <a:rPr lang="en-US" dirty="0" smtClean="0"/>
              <a:t> y </a:t>
            </a:r>
            <a:r>
              <a:rPr lang="en-US" dirty="0" err="1" smtClean="0"/>
              <a:t>dependiente</a:t>
            </a:r>
            <a:r>
              <a:rPr lang="en-US" dirty="0" smtClean="0"/>
              <a:t> a la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presupuestaria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encuentre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Resulta</a:t>
            </a:r>
            <a:r>
              <a:rPr lang="en-US" dirty="0" smtClean="0"/>
              <a:t> central </a:t>
            </a:r>
            <a:r>
              <a:rPr lang="en-US" dirty="0" err="1" smtClean="0"/>
              <a:t>preveer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informáticos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concentran</a:t>
            </a:r>
            <a:r>
              <a:rPr lang="en-US" dirty="0" smtClean="0"/>
              <a:t> los </a:t>
            </a:r>
            <a:r>
              <a:rPr lang="en-US" dirty="0" err="1" smtClean="0"/>
              <a:t>indicadores</a:t>
            </a:r>
            <a:r>
              <a:rPr lang="en-US" dirty="0" smtClean="0"/>
              <a:t> y los </a:t>
            </a:r>
            <a:r>
              <a:rPr lang="en-US" dirty="0" err="1" smtClean="0"/>
              <a:t>resultados</a:t>
            </a:r>
            <a:r>
              <a:rPr lang="en-US" dirty="0" smtClean="0"/>
              <a:t> de los </a:t>
            </a:r>
            <a:r>
              <a:rPr lang="en-US" dirty="0" err="1" smtClean="0"/>
              <a:t>programas</a:t>
            </a:r>
            <a:r>
              <a:rPr lang="en-US" dirty="0" smtClean="0"/>
              <a:t> y </a:t>
            </a:r>
            <a:r>
              <a:rPr lang="en-US" dirty="0" err="1" smtClean="0"/>
              <a:t>organizaciones</a:t>
            </a:r>
            <a:r>
              <a:rPr lang="en-US" dirty="0" smtClean="0"/>
              <a:t> </a:t>
            </a:r>
            <a:r>
              <a:rPr lang="en-US" dirty="0" err="1" smtClean="0"/>
              <a:t>públicas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capaces</a:t>
            </a:r>
            <a:r>
              <a:rPr lang="en-US" dirty="0" smtClean="0"/>
              <a:t> de </a:t>
            </a:r>
            <a:r>
              <a:rPr lang="en-US" dirty="0" err="1" smtClean="0"/>
              <a:t>proveer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ad hoc </a:t>
            </a:r>
            <a:r>
              <a:rPr lang="en-US" dirty="0" err="1" smtClean="0"/>
              <a:t>dependiendo</a:t>
            </a:r>
            <a:r>
              <a:rPr lang="en-US" dirty="0" smtClean="0"/>
              <a:t> del actor al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vaya</a:t>
            </a:r>
            <a:r>
              <a:rPr lang="en-US" dirty="0" smtClean="0"/>
              <a:t> </a:t>
            </a:r>
            <a:r>
              <a:rPr lang="en-US" dirty="0" err="1" smtClean="0"/>
              <a:t>dirigido</a:t>
            </a:r>
            <a:r>
              <a:rPr lang="en-US" dirty="0" smtClean="0"/>
              <a:t> y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necesidades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r>
              <a:rPr lang="en-US" dirty="0" smtClean="0"/>
              <a:t> de </a:t>
            </a:r>
            <a:r>
              <a:rPr lang="en-US" dirty="0" err="1" smtClean="0"/>
              <a:t>evidencia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el </a:t>
            </a:r>
            <a:r>
              <a:rPr lang="en-US" dirty="0" err="1" smtClean="0"/>
              <a:t>desempeño</a:t>
            </a:r>
            <a:r>
              <a:rPr lang="en-US" dirty="0" smtClean="0"/>
              <a:t> del </a:t>
            </a:r>
            <a:r>
              <a:rPr lang="en-US" dirty="0" err="1" smtClean="0"/>
              <a:t>Gobierno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Legislativa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crucial en la </a:t>
            </a:r>
            <a:r>
              <a:rPr lang="en-US" dirty="0" err="1" smtClean="0"/>
              <a:t>relaci</a:t>
            </a:r>
            <a:r>
              <a:rPr lang="en-US" dirty="0" err="1" smtClean="0"/>
              <a:t>ón</a:t>
            </a:r>
            <a:r>
              <a:rPr lang="en-US" dirty="0" smtClean="0"/>
              <a:t> entre </a:t>
            </a:r>
            <a:r>
              <a:rPr lang="en-US" dirty="0" err="1" smtClean="0"/>
              <a:t>estos</a:t>
            </a:r>
            <a:r>
              <a:rPr lang="en-US" dirty="0" smtClean="0"/>
              <a:t> dos </a:t>
            </a:r>
            <a:r>
              <a:rPr lang="en-US" dirty="0" err="1" smtClean="0"/>
              <a:t>actores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la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legislativa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seguimiento</a:t>
            </a:r>
            <a:r>
              <a:rPr lang="en-US" dirty="0" smtClean="0"/>
              <a:t> y </a:t>
            </a:r>
            <a:r>
              <a:rPr lang="en-US" dirty="0" err="1" smtClean="0"/>
              <a:t>establecer</a:t>
            </a:r>
            <a:r>
              <a:rPr lang="en-US" dirty="0" smtClean="0"/>
              <a:t> </a:t>
            </a:r>
            <a:r>
              <a:rPr lang="en-US" dirty="0" err="1" smtClean="0"/>
              <a:t>controles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 a la </a:t>
            </a:r>
            <a:r>
              <a:rPr lang="en-US" dirty="0" err="1" smtClean="0"/>
              <a:t>actuación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</a:t>
            </a:r>
            <a:r>
              <a:rPr lang="en-US" dirty="0" err="1" smtClean="0"/>
              <a:t>ejecutivas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Aludiendo</a:t>
            </a:r>
            <a:r>
              <a:rPr lang="en-US" dirty="0" smtClean="0"/>
              <a:t> a los </a:t>
            </a:r>
            <a:r>
              <a:rPr lang="en-US" dirty="0" err="1" smtClean="0"/>
              <a:t>principios</a:t>
            </a:r>
            <a:r>
              <a:rPr lang="en-US" dirty="0" smtClean="0"/>
              <a:t> </a:t>
            </a:r>
            <a:r>
              <a:rPr lang="en-US" dirty="0" err="1" smtClean="0"/>
              <a:t>doctrinarios</a:t>
            </a:r>
            <a:r>
              <a:rPr lang="en-US" dirty="0" smtClean="0"/>
              <a:t> de la NGP (Hood, 1991), los </a:t>
            </a:r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modernización</a:t>
            </a:r>
            <a:r>
              <a:rPr lang="en-US" dirty="0" smtClean="0"/>
              <a:t> de </a:t>
            </a:r>
            <a:r>
              <a:rPr lang="en-US" dirty="0" err="1" smtClean="0"/>
              <a:t>corte</a:t>
            </a:r>
            <a:r>
              <a:rPr lang="en-US" dirty="0" smtClean="0"/>
              <a:t> </a:t>
            </a:r>
            <a:r>
              <a:rPr lang="en-US" dirty="0" err="1" smtClean="0"/>
              <a:t>gerencialista</a:t>
            </a:r>
            <a:r>
              <a:rPr lang="en-US" dirty="0" smtClean="0"/>
              <a:t> no </a:t>
            </a:r>
            <a:r>
              <a:rPr lang="en-US" dirty="0" err="1" smtClean="0"/>
              <a:t>implican</a:t>
            </a:r>
            <a:r>
              <a:rPr lang="en-US" dirty="0" smtClean="0"/>
              <a:t> </a:t>
            </a:r>
            <a:r>
              <a:rPr lang="en-US" dirty="0" err="1" smtClean="0"/>
              <a:t>necesariamente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visión</a:t>
            </a:r>
            <a:r>
              <a:rPr lang="en-US" dirty="0" smtClean="0"/>
              <a:t> </a:t>
            </a:r>
            <a:r>
              <a:rPr lang="en-US" dirty="0" err="1" smtClean="0"/>
              <a:t>eficientista</a:t>
            </a:r>
            <a:r>
              <a:rPr lang="en-US" dirty="0" smtClean="0"/>
              <a:t> </a:t>
            </a:r>
            <a:r>
              <a:rPr lang="en-US" dirty="0" err="1" smtClean="0"/>
              <a:t>extrema</a:t>
            </a:r>
            <a:r>
              <a:rPr lang="en-US" dirty="0" smtClean="0"/>
              <a:t>, </a:t>
            </a:r>
            <a:r>
              <a:rPr lang="en-US" dirty="0" err="1" smtClean="0"/>
              <a:t>sino</a:t>
            </a:r>
            <a:r>
              <a:rPr lang="en-US" dirty="0" smtClean="0"/>
              <a:t> un </a:t>
            </a:r>
            <a:r>
              <a:rPr lang="en-US" dirty="0" err="1" smtClean="0"/>
              <a:t>cambio</a:t>
            </a:r>
            <a:r>
              <a:rPr lang="en-US" dirty="0" smtClean="0"/>
              <a:t> de </a:t>
            </a:r>
            <a:r>
              <a:rPr lang="en-US" dirty="0" err="1" smtClean="0"/>
              <a:t>énfasis</a:t>
            </a:r>
            <a:r>
              <a:rPr lang="en-US" dirty="0" smtClean="0"/>
              <a:t> en los </a:t>
            </a:r>
            <a:r>
              <a:rPr lang="en-US" dirty="0" err="1" smtClean="0"/>
              <a:t>modos</a:t>
            </a:r>
            <a:r>
              <a:rPr lang="en-US" dirty="0" smtClean="0"/>
              <a:t> en los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concebir</a:t>
            </a:r>
            <a:r>
              <a:rPr lang="en-US" dirty="0" smtClean="0"/>
              <a:t> el control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político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1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Suecia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5398465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606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Experiencia</a:t>
            </a:r>
            <a:r>
              <a:rPr lang="en-US" dirty="0" smtClean="0"/>
              <a:t> Mexicana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dirty="0" err="1" smtClean="0"/>
              <a:t>ás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en </a:t>
            </a:r>
            <a:r>
              <a:rPr lang="en-US" dirty="0" err="1" smtClean="0"/>
              <a:t>recetas</a:t>
            </a:r>
            <a:r>
              <a:rPr lang="en-US" dirty="0" smtClean="0"/>
              <a:t> </a:t>
            </a:r>
            <a:r>
              <a:rPr lang="en-US" dirty="0" err="1" smtClean="0"/>
              <a:t>automáticas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incidan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calidad</a:t>
            </a:r>
            <a:r>
              <a:rPr lang="en-US" dirty="0" smtClean="0"/>
              <a:t> del </a:t>
            </a:r>
            <a:r>
              <a:rPr lang="en-US" dirty="0" err="1" smtClean="0"/>
              <a:t>gasto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propuesta</a:t>
            </a:r>
            <a:r>
              <a:rPr lang="en-US" dirty="0" smtClean="0"/>
              <a:t> de </a:t>
            </a:r>
            <a:r>
              <a:rPr lang="en-US" dirty="0" err="1" smtClean="0"/>
              <a:t>implantación</a:t>
            </a:r>
            <a:r>
              <a:rPr lang="en-US" dirty="0" smtClean="0"/>
              <a:t> de </a:t>
            </a:r>
            <a:r>
              <a:rPr lang="en-US" dirty="0" err="1" smtClean="0"/>
              <a:t>PbR</a:t>
            </a:r>
            <a:r>
              <a:rPr lang="en-US" dirty="0" smtClean="0"/>
              <a:t> en un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 </a:t>
            </a:r>
            <a:r>
              <a:rPr lang="en-US" dirty="0" err="1" smtClean="0"/>
              <a:t>pretende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</a:t>
            </a:r>
            <a:r>
              <a:rPr lang="en-US" dirty="0" err="1" smtClean="0"/>
              <a:t>aspectos</a:t>
            </a:r>
            <a:r>
              <a:rPr lang="en-US" dirty="0" smtClean="0"/>
              <a:t> mucho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esenciales</a:t>
            </a:r>
            <a:r>
              <a:rPr lang="en-US" dirty="0" smtClean="0"/>
              <a:t> de la </a:t>
            </a:r>
            <a:r>
              <a:rPr lang="en-US" dirty="0" err="1" smtClean="0"/>
              <a:t>relación</a:t>
            </a:r>
            <a:r>
              <a:rPr lang="en-US" dirty="0" smtClean="0"/>
              <a:t> entre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organizaciones</a:t>
            </a:r>
            <a:r>
              <a:rPr lang="en-US" dirty="0" smtClean="0"/>
              <a:t> </a:t>
            </a:r>
            <a:r>
              <a:rPr lang="en-US" dirty="0" err="1" smtClean="0"/>
              <a:t>estatales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modifican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dinámicas</a:t>
            </a:r>
            <a:r>
              <a:rPr lang="en-US" dirty="0" smtClean="0"/>
              <a:t> de </a:t>
            </a:r>
            <a:r>
              <a:rPr lang="en-US" dirty="0" err="1" smtClean="0"/>
              <a:t>negociación</a:t>
            </a:r>
            <a:r>
              <a:rPr lang="en-US" dirty="0" smtClean="0"/>
              <a:t> y </a:t>
            </a:r>
            <a:r>
              <a:rPr lang="en-US" dirty="0" err="1" smtClean="0"/>
              <a:t>comunicación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048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 smtClean="0"/>
              <a:t>EL PROCESO PRESUPUESTARIO Y LA IMPLANTACI</a:t>
            </a:r>
            <a:r>
              <a:rPr lang="en-US" sz="2400" dirty="0" smtClean="0"/>
              <a:t>ÓN DEL PARADIGMA DEL DESEMPEÑO EN MÉXICO.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91817"/>
            <a:ext cx="8153400" cy="4495800"/>
          </a:xfrm>
        </p:spPr>
        <p:txBody>
          <a:bodyPr/>
          <a:lstStyle/>
          <a:p>
            <a:pPr algn="just"/>
            <a:r>
              <a:rPr lang="en-US" dirty="0" smtClean="0"/>
              <a:t>En M</a:t>
            </a:r>
            <a:r>
              <a:rPr lang="en-US" dirty="0" smtClean="0"/>
              <a:t>éxico se ha </a:t>
            </a:r>
            <a:r>
              <a:rPr lang="en-US" dirty="0" err="1" smtClean="0"/>
              <a:t>buscado</a:t>
            </a:r>
            <a:r>
              <a:rPr lang="en-US" dirty="0" smtClean="0"/>
              <a:t> </a:t>
            </a:r>
            <a:r>
              <a:rPr lang="en-US" dirty="0" err="1" smtClean="0"/>
              <a:t>introducir</a:t>
            </a:r>
            <a:r>
              <a:rPr lang="en-US" dirty="0" smtClean="0"/>
              <a:t> en la agenda de </a:t>
            </a:r>
            <a:r>
              <a:rPr lang="en-US" dirty="0" err="1" smtClean="0"/>
              <a:t>reforma</a:t>
            </a:r>
            <a:r>
              <a:rPr lang="en-US" dirty="0" smtClean="0"/>
              <a:t> del sector </a:t>
            </a:r>
            <a:r>
              <a:rPr lang="en-US" dirty="0" err="1" smtClean="0"/>
              <a:t>público</a:t>
            </a:r>
            <a:r>
              <a:rPr lang="en-US" dirty="0" smtClean="0"/>
              <a:t> el </a:t>
            </a:r>
            <a:r>
              <a:rPr lang="en-US" dirty="0" err="1" smtClean="0"/>
              <a:t>tema</a:t>
            </a:r>
            <a:r>
              <a:rPr lang="en-US" dirty="0" smtClean="0"/>
              <a:t> de la </a:t>
            </a:r>
            <a:r>
              <a:rPr lang="en-US" dirty="0" err="1" smtClean="0"/>
              <a:t>presupuestación</a:t>
            </a:r>
            <a:r>
              <a:rPr lang="en-US" dirty="0" smtClean="0"/>
              <a:t> </a:t>
            </a:r>
            <a:r>
              <a:rPr lang="en-US" dirty="0" err="1" smtClean="0"/>
              <a:t>basada</a:t>
            </a:r>
            <a:r>
              <a:rPr lang="en-US" dirty="0" smtClean="0"/>
              <a:t> en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</a:t>
            </a:r>
            <a:r>
              <a:rPr lang="en-US" dirty="0" err="1" smtClean="0"/>
              <a:t>asignación</a:t>
            </a:r>
            <a:r>
              <a:rPr lang="en-US" dirty="0" smtClean="0"/>
              <a:t> de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gubernamentales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mejoramiento</a:t>
            </a:r>
            <a:r>
              <a:rPr lang="en-US" dirty="0" smtClean="0"/>
              <a:t> de los </a:t>
            </a:r>
            <a:r>
              <a:rPr lang="en-US" dirty="0" err="1" smtClean="0"/>
              <a:t>programas</a:t>
            </a:r>
            <a:r>
              <a:rPr lang="en-US" dirty="0" smtClean="0"/>
              <a:t> de </a:t>
            </a:r>
            <a:r>
              <a:rPr lang="en-US" dirty="0" err="1" smtClean="0"/>
              <a:t>Gobierno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8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Ernesto Zedillo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Reforma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redund</a:t>
            </a:r>
            <a:r>
              <a:rPr lang="en-US" dirty="0" err="1" smtClean="0"/>
              <a:t>ó</a:t>
            </a:r>
            <a:r>
              <a:rPr lang="en-US" dirty="0" smtClean="0"/>
              <a:t> en la </a:t>
            </a:r>
            <a:r>
              <a:rPr lang="en-US" dirty="0" err="1" smtClean="0"/>
              <a:t>creación</a:t>
            </a:r>
            <a:r>
              <a:rPr lang="en-US" dirty="0" smtClean="0"/>
              <a:t> de la Nueva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Programática</a:t>
            </a:r>
            <a:r>
              <a:rPr lang="en-US" dirty="0" smtClean="0"/>
              <a:t> (NEP).</a:t>
            </a:r>
          </a:p>
          <a:p>
            <a:pPr algn="just"/>
            <a:r>
              <a:rPr lang="en-US" dirty="0" err="1" smtClean="0"/>
              <a:t>Articulación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Evaluación</a:t>
            </a:r>
            <a:r>
              <a:rPr lang="en-US" dirty="0" smtClean="0"/>
              <a:t> del </a:t>
            </a:r>
            <a:r>
              <a:rPr lang="en-US" dirty="0" err="1" smtClean="0"/>
              <a:t>Desempeño</a:t>
            </a:r>
            <a:r>
              <a:rPr lang="en-US" dirty="0" smtClean="0"/>
              <a:t> (SED).</a:t>
            </a:r>
          </a:p>
          <a:p>
            <a:pPr algn="just"/>
            <a:r>
              <a:rPr lang="en-US" dirty="0" smtClean="0"/>
              <a:t>El </a:t>
            </a:r>
            <a:r>
              <a:rPr lang="en-US" dirty="0" err="1" smtClean="0"/>
              <a:t>poco</a:t>
            </a:r>
            <a:r>
              <a:rPr lang="en-US" dirty="0" smtClean="0"/>
              <a:t> peso </a:t>
            </a:r>
            <a:r>
              <a:rPr lang="en-US" dirty="0" err="1" smtClean="0"/>
              <a:t>político</a:t>
            </a:r>
            <a:r>
              <a:rPr lang="en-US" dirty="0" smtClean="0"/>
              <a:t> </a:t>
            </a:r>
            <a:r>
              <a:rPr lang="en-US" dirty="0" err="1" smtClean="0"/>
              <a:t>empeñado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Ejecutivo</a:t>
            </a:r>
            <a:r>
              <a:rPr lang="en-US" dirty="0" smtClean="0"/>
              <a:t> en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reforma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mantenimiento</a:t>
            </a:r>
            <a:r>
              <a:rPr lang="en-US" dirty="0" smtClean="0"/>
              <a:t> de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aprobación</a:t>
            </a:r>
            <a:r>
              <a:rPr lang="en-US" dirty="0" smtClean="0"/>
              <a:t> </a:t>
            </a:r>
            <a:r>
              <a:rPr lang="en-US" dirty="0" err="1" smtClean="0"/>
              <a:t>presupuestaria</a:t>
            </a:r>
            <a:r>
              <a:rPr lang="en-US" dirty="0" smtClean="0"/>
              <a:t> </a:t>
            </a:r>
            <a:r>
              <a:rPr lang="en-US" dirty="0" err="1" smtClean="0"/>
              <a:t>inercial</a:t>
            </a:r>
            <a:r>
              <a:rPr lang="en-US" dirty="0" smtClean="0"/>
              <a:t> y </a:t>
            </a: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politizados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Congreso</a:t>
            </a:r>
            <a:r>
              <a:rPr lang="en-US" dirty="0" smtClean="0"/>
              <a:t> </a:t>
            </a:r>
            <a:r>
              <a:rPr lang="en-US" dirty="0" err="1" smtClean="0"/>
              <a:t>provocaron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impacto</a:t>
            </a:r>
            <a:r>
              <a:rPr lang="en-US" dirty="0" smtClean="0"/>
              <a:t> </a:t>
            </a:r>
            <a:r>
              <a:rPr lang="en-US" dirty="0" err="1" smtClean="0"/>
              <a:t>fuera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9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Felipe </a:t>
            </a:r>
            <a:r>
              <a:rPr lang="en-US" dirty="0" err="1" smtClean="0"/>
              <a:t>Calder</a:t>
            </a:r>
            <a:r>
              <a:rPr lang="en-US" dirty="0" err="1" smtClean="0"/>
              <a:t>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Reforma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fortalezca</a:t>
            </a:r>
            <a:r>
              <a:rPr lang="en-US" dirty="0" smtClean="0"/>
              <a:t> los </a:t>
            </a:r>
            <a:r>
              <a:rPr lang="en-US" dirty="0" err="1" smtClean="0"/>
              <a:t>esquemas</a:t>
            </a:r>
            <a:r>
              <a:rPr lang="en-US" dirty="0" smtClean="0"/>
              <a:t> de </a:t>
            </a:r>
            <a:r>
              <a:rPr lang="en-US" dirty="0" err="1" smtClean="0"/>
              <a:t>evaluaci</a:t>
            </a:r>
            <a:r>
              <a:rPr lang="en-US" dirty="0" err="1" smtClean="0"/>
              <a:t>ón</a:t>
            </a:r>
            <a:r>
              <a:rPr lang="en-US" dirty="0" smtClean="0"/>
              <a:t> del </a:t>
            </a:r>
            <a:r>
              <a:rPr lang="en-US" dirty="0" err="1" smtClean="0"/>
              <a:t>desempeño</a:t>
            </a:r>
            <a:r>
              <a:rPr lang="en-US" dirty="0" smtClean="0"/>
              <a:t>.</a:t>
            </a:r>
          </a:p>
          <a:p>
            <a:pPr marL="0" indent="0" algn="r">
              <a:buNone/>
            </a:pPr>
            <a:endParaRPr lang="en-US" dirty="0" smtClean="0"/>
          </a:p>
          <a:p>
            <a:pPr algn="r"/>
            <a:r>
              <a:rPr lang="en-US" dirty="0" err="1" smtClean="0"/>
              <a:t>Que</a:t>
            </a:r>
            <a:r>
              <a:rPr lang="en-US" dirty="0" smtClean="0"/>
              <a:t> dote de </a:t>
            </a:r>
            <a:r>
              <a:rPr lang="en-US" dirty="0" err="1" smtClean="0"/>
              <a:t>información</a:t>
            </a:r>
            <a:r>
              <a:rPr lang="en-US" dirty="0" smtClean="0"/>
              <a:t> al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planeación</a:t>
            </a:r>
            <a:r>
              <a:rPr lang="en-US" dirty="0" smtClean="0"/>
              <a:t> y </a:t>
            </a:r>
            <a:r>
              <a:rPr lang="en-US" dirty="0" err="1" smtClean="0"/>
              <a:t>aprobación</a:t>
            </a:r>
            <a:r>
              <a:rPr lang="en-US" dirty="0" smtClean="0"/>
              <a:t> del </a:t>
            </a:r>
            <a:r>
              <a:rPr lang="en-US" dirty="0" err="1" smtClean="0"/>
              <a:t>Presupuesto</a:t>
            </a:r>
            <a:r>
              <a:rPr lang="en-US" dirty="0" smtClean="0"/>
              <a:t> de </a:t>
            </a:r>
            <a:r>
              <a:rPr lang="en-US" dirty="0" err="1" smtClean="0"/>
              <a:t>Egresos</a:t>
            </a:r>
            <a:r>
              <a:rPr lang="en-US" dirty="0" smtClean="0"/>
              <a:t> de la </a:t>
            </a:r>
            <a:r>
              <a:rPr lang="en-US" dirty="0" err="1" smtClean="0"/>
              <a:t>Federación</a:t>
            </a:r>
            <a:r>
              <a:rPr lang="en-US" dirty="0" smtClean="0"/>
              <a:t> (PEF).</a:t>
            </a:r>
          </a:p>
          <a:p>
            <a:pPr marL="0" indent="0" algn="r">
              <a:buNone/>
            </a:pPr>
            <a:endParaRPr lang="en-US" dirty="0" smtClean="0"/>
          </a:p>
          <a:p>
            <a:pPr algn="r"/>
            <a:r>
              <a:rPr lang="en-US" dirty="0" err="1" smtClean="0"/>
              <a:t>Fortalecida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mayor </a:t>
            </a:r>
            <a:r>
              <a:rPr lang="en-US" dirty="0" err="1" smtClean="0"/>
              <a:t>pluralidad</a:t>
            </a:r>
            <a:r>
              <a:rPr lang="en-US" dirty="0" smtClean="0"/>
              <a:t> </a:t>
            </a:r>
            <a:r>
              <a:rPr lang="en-US" dirty="0" err="1" smtClean="0"/>
              <a:t>política</a:t>
            </a:r>
            <a:r>
              <a:rPr lang="en-US" dirty="0" smtClean="0"/>
              <a:t> al interior del </a:t>
            </a:r>
            <a:r>
              <a:rPr lang="en-US" dirty="0" err="1" smtClean="0"/>
              <a:t>Congreso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al mayor </a:t>
            </a:r>
            <a:r>
              <a:rPr lang="en-US" dirty="0" err="1" smtClean="0"/>
              <a:t>activismo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actor en la </a:t>
            </a:r>
            <a:r>
              <a:rPr lang="en-US" dirty="0" err="1" smtClean="0"/>
              <a:t>resignación</a:t>
            </a:r>
            <a:r>
              <a:rPr lang="en-US" dirty="0" smtClean="0"/>
              <a:t> del </a:t>
            </a:r>
            <a:r>
              <a:rPr lang="en-US" dirty="0" err="1" smtClean="0"/>
              <a:t>gasto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7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Orientaci</a:t>
            </a:r>
            <a:r>
              <a:rPr lang="en-US" dirty="0" err="1" smtClean="0"/>
              <a:t>ón</a:t>
            </a:r>
            <a:r>
              <a:rPr lang="en-US" dirty="0" smtClean="0"/>
              <a:t> a </a:t>
            </a:r>
            <a:r>
              <a:rPr lang="en-US" dirty="0" err="1" smtClean="0"/>
              <a:t>Resultados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5530151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0827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40741" y="1984963"/>
            <a:ext cx="7638815" cy="42051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/>
              <a:t>	El </a:t>
            </a:r>
            <a:r>
              <a:rPr lang="en-US" sz="2400" dirty="0" err="1" smtClean="0"/>
              <a:t>an</a:t>
            </a:r>
            <a:r>
              <a:rPr lang="en-US" sz="2400" dirty="0" err="1" smtClean="0"/>
              <a:t>álisis</a:t>
            </a:r>
            <a:r>
              <a:rPr lang="en-US" sz="2400" dirty="0" smtClean="0"/>
              <a:t> del </a:t>
            </a:r>
            <a:r>
              <a:rPr lang="en-US" sz="2400" dirty="0" err="1" smtClean="0"/>
              <a:t>caso</a:t>
            </a:r>
            <a:r>
              <a:rPr lang="en-US" sz="2400" dirty="0" smtClean="0"/>
              <a:t> </a:t>
            </a:r>
            <a:r>
              <a:rPr lang="en-US" sz="2400" dirty="0" err="1" smtClean="0"/>
              <a:t>mexicano</a:t>
            </a:r>
            <a:r>
              <a:rPr lang="en-US" sz="2400" dirty="0" smtClean="0"/>
              <a:t> </a:t>
            </a:r>
            <a:r>
              <a:rPr lang="en-US" sz="2400" dirty="0" err="1" smtClean="0"/>
              <a:t>prestará</a:t>
            </a:r>
            <a:r>
              <a:rPr lang="en-US" sz="2400" dirty="0" smtClean="0"/>
              <a:t> especial </a:t>
            </a:r>
            <a:r>
              <a:rPr lang="en-US" sz="2400" dirty="0" err="1" smtClean="0"/>
              <a:t>atención</a:t>
            </a:r>
            <a:r>
              <a:rPr lang="en-US" sz="2400" dirty="0" smtClean="0"/>
              <a:t> a la forma en la </a:t>
            </a:r>
            <a:r>
              <a:rPr lang="en-US" sz="2400" dirty="0" err="1" smtClean="0"/>
              <a:t>que</a:t>
            </a:r>
            <a:r>
              <a:rPr lang="en-US" sz="2400" dirty="0" smtClean="0"/>
              <a:t> la </a:t>
            </a:r>
            <a:r>
              <a:rPr lang="en-US" sz="2400" dirty="0" err="1" smtClean="0"/>
              <a:t>generación</a:t>
            </a:r>
            <a:r>
              <a:rPr lang="en-US" sz="2400" dirty="0" smtClean="0"/>
              <a:t> y el </a:t>
            </a:r>
            <a:r>
              <a:rPr lang="en-US" sz="2400" dirty="0" err="1" smtClean="0"/>
              <a:t>uso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del </a:t>
            </a:r>
            <a:r>
              <a:rPr lang="en-US" sz="2400" dirty="0" err="1" smtClean="0"/>
              <a:t>desempeño</a:t>
            </a:r>
            <a:r>
              <a:rPr lang="en-US" sz="2400" dirty="0" smtClean="0"/>
              <a:t> </a:t>
            </a:r>
            <a:r>
              <a:rPr lang="en-US" sz="2400" dirty="0" err="1" smtClean="0"/>
              <a:t>potencialmente</a:t>
            </a:r>
            <a:r>
              <a:rPr lang="en-US" sz="2400" dirty="0" smtClean="0"/>
              <a:t>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lidiar</a:t>
            </a:r>
            <a:r>
              <a:rPr lang="en-US" sz="2400" dirty="0" smtClean="0"/>
              <a:t> con los </a:t>
            </a:r>
            <a:r>
              <a:rPr lang="en-US" sz="2400" dirty="0" err="1" smtClean="0"/>
              <a:t>aspectos</a:t>
            </a:r>
            <a:r>
              <a:rPr lang="en-US" sz="2400" dirty="0" smtClean="0"/>
              <a:t> </a:t>
            </a:r>
            <a:r>
              <a:rPr lang="en-US" sz="2400" dirty="0" err="1" smtClean="0"/>
              <a:t>organizaiconales</a:t>
            </a:r>
            <a:r>
              <a:rPr lang="en-US" sz="2400" dirty="0" smtClean="0"/>
              <a:t> y </a:t>
            </a:r>
            <a:r>
              <a:rPr lang="en-US" sz="2400" dirty="0" err="1" smtClean="0"/>
              <a:t>políticos</a:t>
            </a:r>
            <a:r>
              <a:rPr lang="en-US" sz="2400" dirty="0" smtClean="0"/>
              <a:t> en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relaciones</a:t>
            </a:r>
            <a:r>
              <a:rPr lang="en-US" sz="2400" dirty="0" smtClean="0"/>
              <a:t>,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parte, entre la </a:t>
            </a:r>
            <a:r>
              <a:rPr lang="en-US" sz="2400" dirty="0" err="1" smtClean="0"/>
              <a:t>Secretaría</a:t>
            </a:r>
            <a:r>
              <a:rPr lang="en-US" sz="2400" dirty="0" smtClean="0"/>
              <a:t> de hacienda y </a:t>
            </a:r>
            <a:r>
              <a:rPr lang="en-US" sz="2400" dirty="0" err="1" smtClean="0"/>
              <a:t>Crédito</a:t>
            </a:r>
            <a:r>
              <a:rPr lang="en-US" sz="2400" dirty="0" smtClean="0"/>
              <a:t> </a:t>
            </a:r>
            <a:r>
              <a:rPr lang="en-US" sz="2400" dirty="0" err="1" smtClean="0"/>
              <a:t>Público</a:t>
            </a:r>
            <a:r>
              <a:rPr lang="en-US" sz="2400" dirty="0" smtClean="0"/>
              <a:t> (SHCP) y </a:t>
            </a:r>
            <a:r>
              <a:rPr lang="en-US" sz="2400" dirty="0" err="1" smtClean="0"/>
              <a:t>cada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dependencias</a:t>
            </a:r>
            <a:r>
              <a:rPr lang="en-US" sz="2400" dirty="0" smtClean="0"/>
              <a:t> </a:t>
            </a:r>
            <a:r>
              <a:rPr lang="en-US" sz="2400" dirty="0" err="1" smtClean="0"/>
              <a:t>ejecutoras</a:t>
            </a:r>
            <a:r>
              <a:rPr lang="en-US" sz="2400" dirty="0" smtClean="0"/>
              <a:t> del </a:t>
            </a:r>
            <a:r>
              <a:rPr lang="en-US" sz="2400" dirty="0" err="1" smtClean="0"/>
              <a:t>gasto</a:t>
            </a:r>
            <a:r>
              <a:rPr lang="en-US" sz="2400" dirty="0" smtClean="0"/>
              <a:t>, </a:t>
            </a:r>
            <a:r>
              <a:rPr lang="en-US" sz="2400" dirty="0" err="1" smtClean="0"/>
              <a:t>po</a:t>
            </a:r>
            <a:r>
              <a:rPr lang="en-US" sz="2400" dirty="0" smtClean="0"/>
              <a:t> </a:t>
            </a:r>
            <a:r>
              <a:rPr lang="en-US" sz="2400" dirty="0" err="1" smtClean="0"/>
              <a:t>rotra</a:t>
            </a:r>
            <a:r>
              <a:rPr lang="en-US" sz="2400" dirty="0" smtClean="0"/>
              <a:t> parte, entre </a:t>
            </a:r>
            <a:r>
              <a:rPr lang="en-US" sz="2400" dirty="0" err="1" smtClean="0"/>
              <a:t>aquéll</a:t>
            </a:r>
            <a:r>
              <a:rPr lang="en-US" sz="2400" dirty="0" err="1" smtClean="0"/>
              <a:t>a</a:t>
            </a:r>
            <a:r>
              <a:rPr lang="en-US" sz="2400" dirty="0" smtClean="0"/>
              <a:t> y el </a:t>
            </a:r>
            <a:r>
              <a:rPr lang="en-US" sz="2400" dirty="0" err="1" smtClean="0"/>
              <a:t>Poder</a:t>
            </a:r>
            <a:r>
              <a:rPr lang="en-US" sz="2400" dirty="0" smtClean="0"/>
              <a:t> </a:t>
            </a:r>
            <a:r>
              <a:rPr lang="en-US" sz="2400" dirty="0" err="1" smtClean="0"/>
              <a:t>Legislativo</a:t>
            </a:r>
            <a:r>
              <a:rPr lang="en-US" sz="2400" dirty="0" smtClean="0"/>
              <a:t> en la </a:t>
            </a:r>
            <a:r>
              <a:rPr lang="en-US" sz="2400" dirty="0" err="1" smtClean="0"/>
              <a:t>etapa</a:t>
            </a:r>
            <a:r>
              <a:rPr lang="en-US" sz="2400" dirty="0" smtClean="0"/>
              <a:t> de </a:t>
            </a:r>
            <a:r>
              <a:rPr lang="en-US" sz="2400" dirty="0" err="1" smtClean="0"/>
              <a:t>aprobación</a:t>
            </a:r>
            <a:r>
              <a:rPr lang="en-US" sz="2400" dirty="0" smtClean="0"/>
              <a:t> </a:t>
            </a:r>
            <a:r>
              <a:rPr lang="en-US" sz="2400" dirty="0" err="1" smtClean="0"/>
              <a:t>presupuestaria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73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21062"/>
            <a:ext cx="8153400" cy="4495800"/>
          </a:xfrm>
        </p:spPr>
        <p:txBody>
          <a:bodyPr/>
          <a:lstStyle/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implantaci</a:t>
            </a:r>
            <a:r>
              <a:rPr lang="en-US" dirty="0" err="1" smtClean="0"/>
              <a:t>ón</a:t>
            </a:r>
            <a:r>
              <a:rPr lang="en-US" dirty="0" smtClean="0"/>
              <a:t> de la </a:t>
            </a:r>
            <a:r>
              <a:rPr lang="en-US" dirty="0" err="1" smtClean="0"/>
              <a:t>orientación</a:t>
            </a:r>
            <a:r>
              <a:rPr lang="en-US" dirty="0" smtClean="0"/>
              <a:t> a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presupuestal</a:t>
            </a:r>
            <a:r>
              <a:rPr lang="en-US" dirty="0" smtClean="0"/>
              <a:t> </a:t>
            </a:r>
            <a:r>
              <a:rPr lang="en-US" dirty="0" err="1" smtClean="0"/>
              <a:t>mexicano</a:t>
            </a:r>
            <a:r>
              <a:rPr lang="en-US" dirty="0" smtClean="0"/>
              <a:t> parte del </a:t>
            </a:r>
            <a:r>
              <a:rPr lang="en-US" dirty="0" err="1" smtClean="0"/>
              <a:t>concepto</a:t>
            </a:r>
            <a:r>
              <a:rPr lang="en-US" dirty="0" smtClean="0"/>
              <a:t> de </a:t>
            </a:r>
            <a:r>
              <a:rPr lang="en-US" dirty="0" err="1" smtClean="0"/>
              <a:t>PbR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entiende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“un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cultura</a:t>
            </a:r>
            <a:r>
              <a:rPr lang="en-US" dirty="0" smtClean="0"/>
              <a:t> </a:t>
            </a:r>
            <a:r>
              <a:rPr lang="en-US" dirty="0" err="1" smtClean="0"/>
              <a:t>organizacional</a:t>
            </a:r>
            <a:r>
              <a:rPr lang="en-US" dirty="0" smtClean="0"/>
              <a:t>, </a:t>
            </a:r>
            <a:r>
              <a:rPr lang="en-US" dirty="0" err="1" smtClean="0"/>
              <a:t>directiva</a:t>
            </a:r>
            <a:r>
              <a:rPr lang="en-US" dirty="0" smtClean="0"/>
              <a:t> y de </a:t>
            </a: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pone </a:t>
            </a:r>
            <a:r>
              <a:rPr lang="en-US" dirty="0" err="1" smtClean="0"/>
              <a:t>énfasis</a:t>
            </a:r>
            <a:r>
              <a:rPr lang="en-US" dirty="0" smtClean="0"/>
              <a:t> en los </a:t>
            </a:r>
            <a:r>
              <a:rPr lang="en-US" dirty="0" err="1" smtClean="0"/>
              <a:t>resultados</a:t>
            </a:r>
            <a:r>
              <a:rPr lang="en-US" dirty="0" smtClean="0"/>
              <a:t> y no en los </a:t>
            </a:r>
            <a:r>
              <a:rPr lang="en-US" dirty="0" err="1" smtClean="0"/>
              <a:t>procedimientos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17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charset="2"/>
              <a:buChar char="ü"/>
            </a:pPr>
            <a:r>
              <a:rPr lang="en-US" dirty="0" smtClean="0"/>
              <a:t>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, el </a:t>
            </a:r>
            <a:r>
              <a:rPr lang="en-US" dirty="0" err="1" smtClean="0"/>
              <a:t>Presupuesto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Resultados</a:t>
            </a:r>
            <a:r>
              <a:rPr lang="en-US" dirty="0" smtClean="0"/>
              <a:t> se </a:t>
            </a:r>
            <a:r>
              <a:rPr lang="en-US" dirty="0" err="1" smtClean="0"/>
              <a:t>concibe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un </a:t>
            </a:r>
            <a:r>
              <a:rPr lang="en-US" dirty="0" err="1" smtClean="0"/>
              <a:t>instrumento</a:t>
            </a:r>
            <a:r>
              <a:rPr lang="en-US" dirty="0" smtClean="0"/>
              <a:t> “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apoyar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decisiones</a:t>
            </a:r>
            <a:r>
              <a:rPr lang="en-US" dirty="0" smtClean="0"/>
              <a:t> </a:t>
            </a:r>
            <a:r>
              <a:rPr lang="en-US" dirty="0" err="1" smtClean="0"/>
              <a:t>presupuestarias</a:t>
            </a:r>
            <a:r>
              <a:rPr lang="en-US" dirty="0" smtClean="0"/>
              <a:t> en </a:t>
            </a:r>
            <a:r>
              <a:rPr lang="en-US" dirty="0" err="1" smtClean="0"/>
              <a:t>informaci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sistemáticamente</a:t>
            </a:r>
            <a:r>
              <a:rPr lang="en-US" dirty="0" smtClean="0"/>
              <a:t> </a:t>
            </a:r>
            <a:r>
              <a:rPr lang="en-US" dirty="0" err="1" smtClean="0"/>
              <a:t>incorpora</a:t>
            </a:r>
            <a:r>
              <a:rPr lang="en-US" dirty="0" smtClean="0"/>
              <a:t> </a:t>
            </a:r>
            <a:r>
              <a:rPr lang="en-US" dirty="0" err="1" smtClean="0"/>
              <a:t>consideraciones</a:t>
            </a:r>
            <a:r>
              <a:rPr lang="en-US" dirty="0" smtClean="0"/>
              <a:t> </a:t>
            </a:r>
            <a:r>
              <a:rPr lang="en-US" dirty="0" err="1" smtClean="0"/>
              <a:t>osbre</a:t>
            </a:r>
            <a:r>
              <a:rPr lang="en-US" dirty="0" smtClean="0"/>
              <a:t> los </a:t>
            </a:r>
            <a:r>
              <a:rPr lang="en-US" dirty="0" err="1" smtClean="0"/>
              <a:t>resulados</a:t>
            </a:r>
            <a:r>
              <a:rPr lang="en-US" dirty="0" smtClean="0"/>
              <a:t> del </a:t>
            </a:r>
            <a:r>
              <a:rPr lang="en-US" dirty="0" err="1" smtClean="0"/>
              <a:t>ejercicio</a:t>
            </a:r>
            <a:r>
              <a:rPr lang="en-US" dirty="0" smtClean="0"/>
              <a:t> de los </a:t>
            </a:r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, 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motiva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instituciones</a:t>
            </a:r>
            <a:r>
              <a:rPr lang="en-US" dirty="0" smtClean="0"/>
              <a:t> </a:t>
            </a:r>
            <a:r>
              <a:rPr lang="en-US" dirty="0" err="1" smtClean="0"/>
              <a:t>públicas</a:t>
            </a:r>
            <a:r>
              <a:rPr lang="en-US" dirty="0" smtClean="0"/>
              <a:t> a </a:t>
            </a:r>
            <a:r>
              <a:rPr lang="en-US" dirty="0" err="1" smtClean="0"/>
              <a:t>lograrlos</a:t>
            </a:r>
            <a:r>
              <a:rPr lang="en-US" dirty="0" smtClean="0"/>
              <a:t>, con el </a:t>
            </a:r>
            <a:r>
              <a:rPr lang="en-US" dirty="0" err="1" smtClean="0"/>
              <a:t>objeto</a:t>
            </a:r>
            <a:r>
              <a:rPr lang="en-US" dirty="0" smtClean="0"/>
              <a:t> de </a:t>
            </a:r>
            <a:r>
              <a:rPr lang="en-US" dirty="0" err="1" smtClean="0"/>
              <a:t>mejorar</a:t>
            </a:r>
            <a:r>
              <a:rPr lang="en-US" dirty="0" smtClean="0"/>
              <a:t> la </a:t>
            </a:r>
            <a:r>
              <a:rPr lang="en-US" dirty="0" err="1" smtClean="0"/>
              <a:t>calidad</a:t>
            </a:r>
            <a:r>
              <a:rPr lang="en-US" dirty="0" smtClean="0"/>
              <a:t> del </a:t>
            </a:r>
            <a:r>
              <a:rPr lang="en-US" dirty="0" err="1" smtClean="0"/>
              <a:t>gasto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 federal y </a:t>
            </a:r>
            <a:r>
              <a:rPr lang="en-US" dirty="0" err="1" smtClean="0"/>
              <a:t>promover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adecuada</a:t>
            </a:r>
            <a:r>
              <a:rPr lang="en-US" dirty="0" smtClean="0"/>
              <a:t> </a:t>
            </a:r>
            <a:r>
              <a:rPr lang="en-US" dirty="0" err="1" smtClean="0"/>
              <a:t>rendición</a:t>
            </a:r>
            <a:r>
              <a:rPr lang="en-US" dirty="0" smtClean="0"/>
              <a:t> de </a:t>
            </a:r>
            <a:r>
              <a:rPr lang="en-US" dirty="0" err="1" smtClean="0"/>
              <a:t>cuentas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94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71037" y="1740370"/>
            <a:ext cx="5785555" cy="473192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El SED </a:t>
            </a:r>
            <a:r>
              <a:rPr lang="en-US" sz="2400" dirty="0" err="1" smtClean="0"/>
              <a:t>ocupa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posici</a:t>
            </a:r>
            <a:r>
              <a:rPr lang="en-US" sz="2400" dirty="0" err="1" smtClean="0"/>
              <a:t>ón</a:t>
            </a:r>
            <a:r>
              <a:rPr lang="en-US" sz="2400" dirty="0" smtClean="0"/>
              <a:t> central </a:t>
            </a:r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erigiría</a:t>
            </a:r>
            <a:r>
              <a:rPr lang="en-US" sz="2400" dirty="0" smtClean="0"/>
              <a:t> </a:t>
            </a:r>
            <a:r>
              <a:rPr lang="en-US" sz="2400" dirty="0" err="1" smtClean="0"/>
              <a:t>como</a:t>
            </a:r>
            <a:r>
              <a:rPr lang="en-US" sz="2400" dirty="0" smtClean="0"/>
              <a:t> la </a:t>
            </a:r>
            <a:r>
              <a:rPr lang="en-US" sz="2400" dirty="0" err="1" smtClean="0"/>
              <a:t>herramienta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concentra</a:t>
            </a:r>
            <a:r>
              <a:rPr lang="en-US" sz="2400" dirty="0" smtClean="0"/>
              <a:t> y </a:t>
            </a:r>
            <a:r>
              <a:rPr lang="en-US" sz="2400" dirty="0" err="1" smtClean="0"/>
              <a:t>distribuye</a:t>
            </a:r>
            <a:r>
              <a:rPr lang="en-US" sz="2400" dirty="0" smtClean="0"/>
              <a:t> la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desempeño</a:t>
            </a:r>
            <a:r>
              <a:rPr lang="en-US" sz="2400" dirty="0" smtClean="0"/>
              <a:t> a los </a:t>
            </a:r>
            <a:r>
              <a:rPr lang="en-US" sz="2400" dirty="0" err="1" smtClean="0"/>
              <a:t>distintos</a:t>
            </a:r>
            <a:r>
              <a:rPr lang="en-US" sz="2400" dirty="0" smtClean="0"/>
              <a:t> </a:t>
            </a:r>
            <a:r>
              <a:rPr lang="en-US" sz="2400" dirty="0" err="1" smtClean="0"/>
              <a:t>actores</a:t>
            </a:r>
            <a:r>
              <a:rPr lang="en-US" sz="2400" dirty="0" smtClean="0"/>
              <a:t> </a:t>
            </a:r>
            <a:r>
              <a:rPr lang="en-US" sz="2400" dirty="0" err="1" smtClean="0"/>
              <a:t>involucrados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4210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Ejercicio</a:t>
            </a:r>
            <a:r>
              <a:rPr lang="en-US" dirty="0" smtClean="0"/>
              <a:t> Fiscal 2008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cambio</a:t>
            </a:r>
            <a:r>
              <a:rPr lang="en-US" dirty="0" smtClean="0"/>
              <a:t> de </a:t>
            </a:r>
            <a:r>
              <a:rPr lang="en-US" dirty="0" err="1" smtClean="0"/>
              <a:t>enfoque</a:t>
            </a:r>
            <a:r>
              <a:rPr lang="en-US" dirty="0" smtClean="0"/>
              <a:t> en 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program</a:t>
            </a:r>
            <a:r>
              <a:rPr lang="en-US" dirty="0" err="1" smtClean="0"/>
              <a:t>ática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la </a:t>
            </a:r>
            <a:r>
              <a:rPr lang="en-US" dirty="0" err="1" smtClean="0"/>
              <a:t>creación</a:t>
            </a:r>
            <a:r>
              <a:rPr lang="en-US" dirty="0" smtClean="0"/>
              <a:t> de la </a:t>
            </a:r>
            <a:r>
              <a:rPr lang="en-US" dirty="0" err="1" smtClean="0"/>
              <a:t>ifgura</a:t>
            </a:r>
            <a:r>
              <a:rPr lang="en-US" dirty="0" smtClean="0"/>
              <a:t> de “</a:t>
            </a:r>
            <a:r>
              <a:rPr lang="en-US" dirty="0" err="1" smtClean="0"/>
              <a:t>Actividad</a:t>
            </a:r>
            <a:r>
              <a:rPr lang="en-US" dirty="0" smtClean="0"/>
              <a:t> </a:t>
            </a:r>
            <a:r>
              <a:rPr lang="en-US" dirty="0" err="1" smtClean="0"/>
              <a:t>Institucional</a:t>
            </a:r>
            <a:r>
              <a:rPr lang="en-US" dirty="0" smtClean="0"/>
              <a:t>” en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vinculará</a:t>
            </a:r>
            <a:r>
              <a:rPr lang="en-US" dirty="0" smtClean="0"/>
              <a:t> el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estratégico</a:t>
            </a:r>
            <a:r>
              <a:rPr lang="en-US" dirty="0" smtClean="0"/>
              <a:t> de la </a:t>
            </a:r>
            <a:r>
              <a:rPr lang="en-US" dirty="0" err="1" smtClean="0"/>
              <a:t>dependencia</a:t>
            </a:r>
            <a:r>
              <a:rPr lang="en-US" dirty="0" smtClean="0"/>
              <a:t> con un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 </a:t>
            </a:r>
            <a:r>
              <a:rPr lang="en-US" dirty="0" err="1" smtClean="0"/>
              <a:t>específico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con un </a:t>
            </a:r>
            <a:r>
              <a:rPr lang="en-US" dirty="0" err="1" smtClean="0"/>
              <a:t>monto</a:t>
            </a:r>
            <a:r>
              <a:rPr lang="en-US" dirty="0" smtClean="0"/>
              <a:t> de </a:t>
            </a:r>
            <a:r>
              <a:rPr lang="en-US" dirty="0" err="1" smtClean="0"/>
              <a:t>gasto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9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06309"/>
            <a:ext cx="81534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Clasifica</a:t>
            </a:r>
            <a:r>
              <a:rPr lang="en-US" dirty="0" smtClean="0"/>
              <a:t> </a:t>
            </a:r>
            <a:r>
              <a:rPr lang="en-US" dirty="0" err="1" smtClean="0"/>
              <a:t>modalidades</a:t>
            </a:r>
            <a:r>
              <a:rPr lang="en-US" dirty="0" smtClean="0"/>
              <a:t> de los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p</a:t>
            </a:r>
            <a:r>
              <a:rPr lang="en-US" dirty="0" err="1" smtClean="0"/>
              <a:t>úblicos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Federales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err="1" smtClean="0"/>
              <a:t>Proyectos</a:t>
            </a:r>
            <a:r>
              <a:rPr lang="en-US" dirty="0" smtClean="0"/>
              <a:t> de </a:t>
            </a:r>
            <a:r>
              <a:rPr lang="en-US" dirty="0" err="1" smtClean="0"/>
              <a:t>Inversi</a:t>
            </a:r>
            <a:r>
              <a:rPr lang="en-US" dirty="0" err="1" smtClean="0"/>
              <a:t>ón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Específicas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u"/>
            </a:pPr>
            <a:r>
              <a:rPr lang="en-US" dirty="0" smtClean="0"/>
              <a:t>El </a:t>
            </a:r>
            <a:r>
              <a:rPr lang="en-US" dirty="0" err="1" smtClean="0"/>
              <a:t>Gasto</a:t>
            </a:r>
            <a:r>
              <a:rPr lang="en-US" dirty="0" smtClean="0"/>
              <a:t> No </a:t>
            </a:r>
            <a:r>
              <a:rPr lang="en-US" dirty="0" err="1" smtClean="0"/>
              <a:t>Programable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15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Fases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Presupuestal</a:t>
            </a:r>
            <a:r>
              <a:rPr lang="en-US" dirty="0" smtClean="0"/>
              <a:t> (2008)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Planeaci</a:t>
            </a:r>
            <a:r>
              <a:rPr lang="en-US" dirty="0" err="1" smtClean="0"/>
              <a:t>ón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Todo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alineaci</a:t>
            </a:r>
            <a:r>
              <a:rPr lang="en-US" dirty="0" err="1" smtClean="0"/>
              <a:t>ón</a:t>
            </a:r>
            <a:r>
              <a:rPr lang="en-US" dirty="0" smtClean="0"/>
              <a:t> de los </a:t>
            </a:r>
            <a:r>
              <a:rPr lang="en-US" dirty="0" err="1" smtClean="0"/>
              <a:t>objetivos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y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gubernamentales</a:t>
            </a:r>
            <a:r>
              <a:rPr lang="en-US" dirty="0" smtClean="0"/>
              <a:t> con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prioridades</a:t>
            </a:r>
            <a:r>
              <a:rPr lang="en-US" dirty="0" smtClean="0"/>
              <a:t> y </a:t>
            </a:r>
            <a:r>
              <a:rPr lang="en-US" dirty="0" err="1" smtClean="0"/>
              <a:t>estrategias</a:t>
            </a:r>
            <a:r>
              <a:rPr lang="en-US" dirty="0" smtClean="0"/>
              <a:t> </a:t>
            </a:r>
            <a:r>
              <a:rPr lang="en-US" dirty="0" err="1" smtClean="0"/>
              <a:t>plasmadas</a:t>
            </a:r>
            <a:r>
              <a:rPr lang="en-US" dirty="0" smtClean="0"/>
              <a:t> en el Plan </a:t>
            </a:r>
            <a:r>
              <a:rPr lang="en-US" dirty="0" err="1" smtClean="0"/>
              <a:t>Nacional</a:t>
            </a:r>
            <a:r>
              <a:rPr lang="en-US" dirty="0" smtClean="0"/>
              <a:t> de </a:t>
            </a:r>
            <a:r>
              <a:rPr lang="en-US" dirty="0" err="1" smtClean="0"/>
              <a:t>Desarrollo</a:t>
            </a:r>
            <a:r>
              <a:rPr lang="en-US" dirty="0" smtClean="0"/>
              <a:t> (PND).</a:t>
            </a:r>
          </a:p>
          <a:p>
            <a:pPr marL="365760" lvl="1" indent="0">
              <a:buNone/>
            </a:pPr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0238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Programaci</a:t>
            </a:r>
            <a:r>
              <a:rPr lang="en-US" dirty="0" err="1" smtClean="0"/>
              <a:t>ón</a:t>
            </a:r>
            <a:endParaRPr lang="en-US" dirty="0" smtClean="0"/>
          </a:p>
          <a:p>
            <a:pPr lvl="1" algn="just"/>
            <a:r>
              <a:rPr lang="en-US" dirty="0" err="1" smtClean="0"/>
              <a:t>Obligación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sujetarse</a:t>
            </a:r>
            <a:r>
              <a:rPr lang="en-US" dirty="0" smtClean="0"/>
              <a:t> a los </a:t>
            </a:r>
            <a:r>
              <a:rPr lang="en-US" dirty="0" err="1" smtClean="0"/>
              <a:t>cambios</a:t>
            </a:r>
            <a:r>
              <a:rPr lang="en-US" dirty="0" smtClean="0"/>
              <a:t> en 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programática</a:t>
            </a:r>
            <a:r>
              <a:rPr lang="en-US" dirty="0" smtClean="0"/>
              <a:t> del </a:t>
            </a:r>
            <a:r>
              <a:rPr lang="en-US" dirty="0" err="1" smtClean="0"/>
              <a:t>Presupuesto</a:t>
            </a:r>
            <a:r>
              <a:rPr lang="en-US" dirty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</a:t>
            </a:r>
            <a:r>
              <a:rPr lang="en-US" dirty="0" err="1" smtClean="0"/>
              <a:t>reconocer</a:t>
            </a:r>
            <a:r>
              <a:rPr lang="en-US" dirty="0" smtClean="0"/>
              <a:t> le </a:t>
            </a:r>
            <a:r>
              <a:rPr lang="en-US" dirty="0" err="1" smtClean="0"/>
              <a:t>destino</a:t>
            </a:r>
            <a:r>
              <a:rPr lang="en-US" dirty="0" smtClean="0"/>
              <a:t> del </a:t>
            </a:r>
            <a:r>
              <a:rPr lang="en-US" dirty="0" err="1" smtClean="0"/>
              <a:t>gasto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25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Elaboraci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Anteproyectos</a:t>
            </a:r>
            <a:r>
              <a:rPr lang="en-US" dirty="0" smtClean="0"/>
              <a:t> de </a:t>
            </a:r>
            <a:r>
              <a:rPr lang="en-US" dirty="0" err="1" smtClean="0"/>
              <a:t>Presupuesto</a:t>
            </a:r>
            <a:endParaRPr lang="en-US" dirty="0" smtClean="0"/>
          </a:p>
          <a:p>
            <a:pPr lvl="1" algn="just"/>
            <a:r>
              <a:rPr lang="en-US" dirty="0" err="1" smtClean="0"/>
              <a:t>Éstas</a:t>
            </a:r>
            <a:r>
              <a:rPr lang="en-US" dirty="0" smtClean="0"/>
              <a:t> </a:t>
            </a:r>
            <a:r>
              <a:rPr lang="en-US" dirty="0" err="1" smtClean="0"/>
              <a:t>serán</a:t>
            </a:r>
            <a:r>
              <a:rPr lang="en-US" dirty="0" smtClean="0"/>
              <a:t> </a:t>
            </a:r>
            <a:r>
              <a:rPr lang="en-US" dirty="0" err="1" smtClean="0"/>
              <a:t>responsables</a:t>
            </a:r>
            <a:r>
              <a:rPr lang="en-US" dirty="0" smtClean="0"/>
              <a:t> de </a:t>
            </a:r>
            <a:r>
              <a:rPr lang="en-US" dirty="0" err="1" smtClean="0"/>
              <a:t>seleccionar</a:t>
            </a:r>
            <a:r>
              <a:rPr lang="en-US" dirty="0" smtClean="0"/>
              <a:t> los </a:t>
            </a:r>
            <a:r>
              <a:rPr lang="en-US" dirty="0" err="1" smtClean="0"/>
              <a:t>indicadores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integrarán</a:t>
            </a:r>
            <a:r>
              <a:rPr lang="en-US" dirty="0" smtClean="0"/>
              <a:t> al </a:t>
            </a:r>
            <a:r>
              <a:rPr lang="en-US" dirty="0" err="1" smtClean="0"/>
              <a:t>documento</a:t>
            </a:r>
            <a:r>
              <a:rPr lang="en-US" dirty="0" smtClean="0"/>
              <a:t> final de </a:t>
            </a:r>
            <a:r>
              <a:rPr lang="en-US" dirty="0" err="1" smtClean="0"/>
              <a:t>presupuesto</a:t>
            </a:r>
            <a:r>
              <a:rPr lang="en-US" dirty="0" smtClean="0"/>
              <a:t>, </a:t>
            </a:r>
            <a:r>
              <a:rPr lang="en-US" dirty="0" err="1" smtClean="0"/>
              <a:t>tomando</a:t>
            </a:r>
            <a:r>
              <a:rPr lang="en-US" dirty="0" smtClean="0"/>
              <a:t> en </a:t>
            </a:r>
            <a:r>
              <a:rPr lang="en-US" dirty="0" err="1" smtClean="0"/>
              <a:t>consideración</a:t>
            </a:r>
            <a:r>
              <a:rPr lang="en-US" dirty="0" smtClean="0"/>
              <a:t> el </a:t>
            </a:r>
            <a:r>
              <a:rPr lang="en-US" dirty="0" err="1" smtClean="0"/>
              <a:t>carácter</a:t>
            </a:r>
            <a:r>
              <a:rPr lang="en-US" dirty="0" smtClean="0"/>
              <a:t> </a:t>
            </a:r>
            <a:r>
              <a:rPr lang="en-US" dirty="0" err="1" smtClean="0"/>
              <a:t>estratégico</a:t>
            </a:r>
            <a:r>
              <a:rPr lang="en-US" dirty="0" smtClean="0"/>
              <a:t> y la </a:t>
            </a:r>
            <a:r>
              <a:rPr lang="en-US" dirty="0" err="1" smtClean="0"/>
              <a:t>centralidad</a:t>
            </a:r>
            <a:r>
              <a:rPr lang="en-US" dirty="0" smtClean="0"/>
              <a:t> de los </a:t>
            </a:r>
            <a:r>
              <a:rPr lang="en-US" dirty="0" err="1" smtClean="0"/>
              <a:t>mismos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98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/>
              <a:t>Algunas</a:t>
            </a:r>
            <a:r>
              <a:rPr lang="en-US" sz="2800" dirty="0" smtClean="0"/>
              <a:t> </a:t>
            </a:r>
            <a:r>
              <a:rPr lang="en-US" sz="2800" dirty="0" err="1" smtClean="0"/>
              <a:t>L</a:t>
            </a:r>
            <a:r>
              <a:rPr lang="en-US" sz="2800" dirty="0" err="1" smtClean="0"/>
              <a:t>íneas</a:t>
            </a:r>
            <a:r>
              <a:rPr lang="en-US" sz="2800" dirty="0" smtClean="0"/>
              <a:t> </a:t>
            </a:r>
            <a:r>
              <a:rPr lang="en-US" sz="2800" dirty="0" err="1" smtClean="0"/>
              <a:t>prospectivas</a:t>
            </a:r>
            <a:r>
              <a:rPr lang="en-US" sz="2800" dirty="0" smtClean="0"/>
              <a:t> </a:t>
            </a:r>
            <a:r>
              <a:rPr lang="en-US" sz="2800" dirty="0" err="1" smtClean="0"/>
              <a:t>sobre</a:t>
            </a:r>
            <a:r>
              <a:rPr lang="en-US" sz="2800" dirty="0" smtClean="0"/>
              <a:t> los </a:t>
            </a:r>
            <a:r>
              <a:rPr lang="en-US" sz="2800" dirty="0" err="1" smtClean="0"/>
              <a:t>alcances</a:t>
            </a:r>
            <a:r>
              <a:rPr lang="en-US" sz="2800" dirty="0" smtClean="0"/>
              <a:t> y </a:t>
            </a:r>
            <a:r>
              <a:rPr lang="en-US" sz="2800" dirty="0" err="1" smtClean="0"/>
              <a:t>límites</a:t>
            </a:r>
            <a:r>
              <a:rPr lang="en-US" sz="2800" dirty="0" smtClean="0"/>
              <a:t> de la </a:t>
            </a:r>
            <a:r>
              <a:rPr lang="en-US" sz="2800" dirty="0" err="1" smtClean="0"/>
              <a:t>Experiencia</a:t>
            </a:r>
            <a:r>
              <a:rPr lang="en-US" sz="2800" dirty="0" smtClean="0"/>
              <a:t> Mexicana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implementaci</a:t>
            </a:r>
            <a:r>
              <a:rPr lang="en-US" dirty="0" err="1" smtClean="0"/>
              <a:t>ón</a:t>
            </a:r>
            <a:r>
              <a:rPr lang="en-US" dirty="0" smtClean="0"/>
              <a:t> del </a:t>
            </a:r>
            <a:r>
              <a:rPr lang="en-US" dirty="0" err="1" smtClean="0"/>
              <a:t>paradigma</a:t>
            </a:r>
            <a:r>
              <a:rPr lang="en-US" dirty="0" smtClean="0"/>
              <a:t> de </a:t>
            </a:r>
            <a:r>
              <a:rPr lang="en-US" dirty="0" err="1" smtClean="0"/>
              <a:t>orientación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en México </a:t>
            </a:r>
            <a:r>
              <a:rPr lang="en-US" dirty="0" err="1" smtClean="0"/>
              <a:t>aún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incipiente</a:t>
            </a:r>
            <a:r>
              <a:rPr lang="en-US" dirty="0" smtClean="0"/>
              <a:t> de </a:t>
            </a:r>
            <a:r>
              <a:rPr lang="en-US" dirty="0" err="1" smtClean="0"/>
              <a:t>estructuración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La </a:t>
            </a:r>
            <a:r>
              <a:rPr lang="en-US" dirty="0" err="1" smtClean="0"/>
              <a:t>conformación</a:t>
            </a:r>
            <a:r>
              <a:rPr lang="en-US" dirty="0" smtClean="0"/>
              <a:t> del </a:t>
            </a:r>
            <a:r>
              <a:rPr lang="en-US" dirty="0" err="1" smtClean="0"/>
              <a:t>entramado</a:t>
            </a:r>
            <a:r>
              <a:rPr lang="en-US" dirty="0" smtClean="0"/>
              <a:t> </a:t>
            </a:r>
            <a:r>
              <a:rPr lang="en-US" dirty="0" err="1" smtClean="0"/>
              <a:t>institucional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permita</a:t>
            </a:r>
            <a:r>
              <a:rPr lang="en-US" dirty="0" smtClean="0"/>
              <a:t> </a:t>
            </a:r>
            <a:r>
              <a:rPr lang="en-US" dirty="0" err="1" smtClean="0"/>
              <a:t>medir</a:t>
            </a:r>
            <a:r>
              <a:rPr lang="en-US" dirty="0" smtClean="0"/>
              <a:t> y </a:t>
            </a:r>
            <a:r>
              <a:rPr lang="en-US" dirty="0" err="1" smtClean="0"/>
              <a:t>evaluar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los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públicos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 </a:t>
            </a:r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dependencias</a:t>
            </a:r>
            <a:r>
              <a:rPr lang="en-US" dirty="0" smtClean="0"/>
              <a:t> de APF.</a:t>
            </a:r>
          </a:p>
          <a:p>
            <a:pPr algn="just"/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encuentra</a:t>
            </a:r>
            <a:r>
              <a:rPr lang="en-US" dirty="0" smtClean="0"/>
              <a:t> </a:t>
            </a:r>
            <a:r>
              <a:rPr lang="en-US" dirty="0" err="1" smtClean="0"/>
              <a:t>aún</a:t>
            </a:r>
            <a:r>
              <a:rPr lang="en-US" dirty="0" smtClean="0"/>
              <a:t> con </a:t>
            </a:r>
            <a:r>
              <a:rPr lang="en-US" dirty="0" err="1" smtClean="0"/>
              <a:t>poca</a:t>
            </a:r>
            <a:r>
              <a:rPr lang="en-US" dirty="0" smtClean="0"/>
              <a:t> </a:t>
            </a:r>
            <a:r>
              <a:rPr lang="en-US" dirty="0" err="1" smtClean="0"/>
              <a:t>consolidación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Carácter</a:t>
            </a:r>
            <a:r>
              <a:rPr lang="en-US" dirty="0" smtClean="0"/>
              <a:t> incremental y </a:t>
            </a:r>
            <a:r>
              <a:rPr lang="en-US" dirty="0" err="1" smtClean="0"/>
              <a:t>paulatino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lo </a:t>
            </a:r>
            <a:r>
              <a:rPr lang="en-US" dirty="0" err="1" smtClean="0"/>
              <a:t>mejor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Procesos</a:t>
            </a:r>
            <a:r>
              <a:rPr lang="en-US" dirty="0" smtClean="0"/>
              <a:t> de </a:t>
            </a:r>
            <a:r>
              <a:rPr lang="en-US" dirty="0" err="1" smtClean="0"/>
              <a:t>adaptación</a:t>
            </a:r>
            <a:r>
              <a:rPr lang="en-US" dirty="0" smtClean="0"/>
              <a:t> de los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directa</a:t>
            </a:r>
            <a:r>
              <a:rPr lang="en-US" dirty="0" smtClean="0"/>
              <a:t> o </a:t>
            </a:r>
            <a:r>
              <a:rPr lang="en-US" dirty="0" err="1" smtClean="0"/>
              <a:t>indirectamente</a:t>
            </a:r>
            <a:r>
              <a:rPr lang="en-US" dirty="0" smtClean="0"/>
              <a:t> se </a:t>
            </a:r>
            <a:r>
              <a:rPr lang="en-US" dirty="0" err="1" smtClean="0"/>
              <a:t>encontrarán</a:t>
            </a:r>
            <a:r>
              <a:rPr lang="en-US" dirty="0" smtClean="0"/>
              <a:t> </a:t>
            </a:r>
            <a:r>
              <a:rPr lang="en-US" dirty="0" err="1" smtClean="0"/>
              <a:t>involucrados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Relación</a:t>
            </a:r>
            <a:r>
              <a:rPr lang="en-US" dirty="0" smtClean="0"/>
              <a:t> entre el </a:t>
            </a:r>
            <a:r>
              <a:rPr lang="en-US" dirty="0" err="1" smtClean="0"/>
              <a:t>Ejecutivo</a:t>
            </a:r>
            <a:r>
              <a:rPr lang="en-US" dirty="0" smtClean="0"/>
              <a:t> y el </a:t>
            </a:r>
            <a:r>
              <a:rPr lang="en-US" dirty="0" err="1" smtClean="0"/>
              <a:t>Legislativo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Un </a:t>
            </a:r>
            <a:r>
              <a:rPr lang="en-US" dirty="0" err="1" smtClean="0"/>
              <a:t>cambio</a:t>
            </a:r>
            <a:r>
              <a:rPr lang="en-US" dirty="0" smtClean="0"/>
              <a:t> instrumental </a:t>
            </a:r>
            <a:r>
              <a:rPr lang="en-US" dirty="0" err="1" smtClean="0"/>
              <a:t>nunca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no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acompañada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reformas</a:t>
            </a:r>
            <a:r>
              <a:rPr lang="en-US" dirty="0" smtClean="0"/>
              <a:t> y </a:t>
            </a:r>
            <a:r>
              <a:rPr lang="en-US" dirty="0" err="1" smtClean="0"/>
              <a:t>adecuaciones</a:t>
            </a:r>
            <a:r>
              <a:rPr lang="en-US" dirty="0" smtClean="0"/>
              <a:t> </a:t>
            </a:r>
            <a:r>
              <a:rPr lang="en-US" dirty="0" err="1" smtClean="0"/>
              <a:t>institucionales</a:t>
            </a:r>
            <a:r>
              <a:rPr lang="en-US" dirty="0" smtClean="0"/>
              <a:t> y </a:t>
            </a:r>
            <a:r>
              <a:rPr lang="en-US" dirty="0" err="1" smtClean="0"/>
              <a:t>organizacionales</a:t>
            </a:r>
            <a:r>
              <a:rPr lang="en-US" dirty="0" smtClean="0"/>
              <a:t> </a:t>
            </a:r>
            <a:r>
              <a:rPr lang="en-US" dirty="0" err="1" smtClean="0"/>
              <a:t>pertinentes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favorezcan</a:t>
            </a:r>
            <a:r>
              <a:rPr lang="en-US" dirty="0" smtClean="0"/>
              <a:t> </a:t>
            </a:r>
            <a:r>
              <a:rPr lang="en-US" dirty="0" err="1" smtClean="0"/>
              <a:t>modificaciones</a:t>
            </a:r>
            <a:r>
              <a:rPr lang="en-US" dirty="0" smtClean="0"/>
              <a:t> en los </a:t>
            </a:r>
            <a:r>
              <a:rPr lang="en-US" dirty="0" err="1" smtClean="0"/>
              <a:t>comportamiento</a:t>
            </a:r>
            <a:r>
              <a:rPr lang="en-US" dirty="0" smtClean="0"/>
              <a:t> de los </a:t>
            </a:r>
            <a:r>
              <a:rPr lang="en-US" dirty="0" err="1" smtClean="0"/>
              <a:t>agentes</a:t>
            </a:r>
            <a:r>
              <a:rPr lang="en-US" dirty="0" smtClean="0"/>
              <a:t> </a:t>
            </a:r>
            <a:r>
              <a:rPr lang="en-US" dirty="0" err="1" smtClean="0"/>
              <a:t>relevantes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41526455"/>
              </p:ext>
            </p:extLst>
          </p:nvPr>
        </p:nvGraphicFramePr>
        <p:xfrm>
          <a:off x="225773" y="94075"/>
          <a:ext cx="8748894" cy="6613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065236" y="3042591"/>
            <a:ext cx="3032351" cy="1200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_tradnl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Presupuestos basados</a:t>
            </a:r>
          </a:p>
          <a:p>
            <a:pPr algn="ctr"/>
            <a:r>
              <a:rPr lang="es-ES_tradnl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en </a:t>
            </a:r>
          </a:p>
          <a:p>
            <a:pPr algn="ctr"/>
            <a:r>
              <a:rPr lang="es-ES_tradnl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Resultados (PBR)</a:t>
            </a:r>
            <a:endParaRPr lang="es-ES_tradnl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07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Schick, 2003: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40480027"/>
              </p:ext>
            </p:extLst>
          </p:nvPr>
        </p:nvGraphicFramePr>
        <p:xfrm>
          <a:off x="131704" y="1600200"/>
          <a:ext cx="8890000" cy="5191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72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799" y="13453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Implantaci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Reformas</a:t>
            </a:r>
            <a:r>
              <a:rPr lang="en-US" dirty="0" smtClean="0"/>
              <a:t> </a:t>
            </a:r>
            <a:r>
              <a:rPr lang="en-US" dirty="0" err="1" smtClean="0"/>
              <a:t>Presupuestales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La </a:t>
            </a:r>
            <a:r>
              <a:rPr lang="en-US" dirty="0" err="1" smtClean="0"/>
              <a:t>Din</a:t>
            </a:r>
            <a:r>
              <a:rPr lang="en-US" dirty="0" err="1" smtClean="0"/>
              <a:t>ámica</a:t>
            </a:r>
            <a:r>
              <a:rPr lang="en-US" dirty="0" smtClean="0"/>
              <a:t> de </a:t>
            </a:r>
            <a:r>
              <a:rPr lang="en-US" dirty="0" err="1" smtClean="0"/>
              <a:t>cambio</a:t>
            </a:r>
            <a:r>
              <a:rPr lang="en-US" dirty="0" smtClean="0"/>
              <a:t> 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considerada</a:t>
            </a:r>
            <a:r>
              <a:rPr lang="en-US" dirty="0" smtClean="0"/>
              <a:t> en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 </a:t>
            </a:r>
            <a:r>
              <a:rPr lang="en-US" dirty="0" err="1" smtClean="0"/>
              <a:t>homogénea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observan</a:t>
            </a:r>
            <a:r>
              <a:rPr lang="en-US" dirty="0" smtClean="0"/>
              <a:t> </a:t>
            </a:r>
            <a:r>
              <a:rPr lang="en-US" dirty="0" err="1" smtClean="0"/>
              <a:t>estilos</a:t>
            </a:r>
            <a:r>
              <a:rPr lang="en-US" dirty="0" smtClean="0"/>
              <a:t> </a:t>
            </a:r>
            <a:r>
              <a:rPr lang="en-US" dirty="0" err="1" smtClean="0"/>
              <a:t>peculiares</a:t>
            </a:r>
            <a:r>
              <a:rPr lang="en-US" dirty="0" smtClean="0"/>
              <a:t> de </a:t>
            </a:r>
            <a:r>
              <a:rPr lang="en-US" dirty="0" err="1" smtClean="0"/>
              <a:t>diseño</a:t>
            </a:r>
            <a:r>
              <a:rPr lang="en-US" dirty="0" smtClean="0"/>
              <a:t> e </a:t>
            </a:r>
            <a:r>
              <a:rPr lang="en-US" dirty="0" err="1" smtClean="0"/>
              <a:t>implementación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País.</a:t>
            </a:r>
          </a:p>
          <a:p>
            <a:pPr lvl="1"/>
            <a:r>
              <a:rPr lang="en-US" dirty="0" err="1" smtClean="0"/>
              <a:t>Dependiendo</a:t>
            </a:r>
            <a:r>
              <a:rPr lang="en-US" dirty="0" smtClean="0"/>
              <a:t> del </a:t>
            </a:r>
            <a:r>
              <a:rPr lang="en-US" dirty="0" err="1" smtClean="0"/>
              <a:t>contexto</a:t>
            </a:r>
            <a:r>
              <a:rPr lang="en-US" dirty="0" smtClean="0"/>
              <a:t> </a:t>
            </a:r>
            <a:r>
              <a:rPr lang="en-US" dirty="0" err="1" smtClean="0"/>
              <a:t>institucional</a:t>
            </a:r>
            <a:r>
              <a:rPr lang="en-US" dirty="0" smtClean="0"/>
              <a:t> </a:t>
            </a:r>
            <a:r>
              <a:rPr lang="en-US" dirty="0" err="1" smtClean="0"/>
              <a:t>existente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Las </a:t>
            </a:r>
            <a:r>
              <a:rPr lang="en-US" dirty="0" err="1" smtClean="0"/>
              <a:t>tradiciones</a:t>
            </a:r>
            <a:r>
              <a:rPr lang="en-US" dirty="0" smtClean="0"/>
              <a:t> </a:t>
            </a:r>
            <a:r>
              <a:rPr lang="en-US" dirty="0" err="1" smtClean="0"/>
              <a:t>político-administrativas</a:t>
            </a:r>
            <a:r>
              <a:rPr lang="en-US" dirty="0" smtClean="0"/>
              <a:t> </a:t>
            </a:r>
            <a:r>
              <a:rPr lang="en-US" dirty="0" err="1" smtClean="0"/>
              <a:t>subyacentes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Objetivos</a:t>
            </a:r>
            <a:r>
              <a:rPr lang="en-US" dirty="0" smtClean="0"/>
              <a:t> </a:t>
            </a:r>
            <a:r>
              <a:rPr lang="en-US" dirty="0" err="1" smtClean="0"/>
              <a:t>Fundamentales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guían</a:t>
            </a:r>
            <a:r>
              <a:rPr lang="en-US" dirty="0" smtClean="0"/>
              <a:t> la </a:t>
            </a:r>
            <a:r>
              <a:rPr lang="en-US" dirty="0" err="1" smtClean="0"/>
              <a:t>reforma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éxico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1111" y="1599259"/>
            <a:ext cx="3386667" cy="8278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Finales de los </a:t>
            </a:r>
            <a:r>
              <a:rPr lang="en-US" dirty="0" err="1" smtClean="0"/>
              <a:t>años</a:t>
            </a:r>
            <a:r>
              <a:rPr lang="en-US" dirty="0" smtClean="0"/>
              <a:t> 70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969926" y="1655703"/>
            <a:ext cx="4796122" cy="7714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Reformas</a:t>
            </a:r>
            <a:r>
              <a:rPr lang="en-US" dirty="0" smtClean="0"/>
              <a:t> </a:t>
            </a:r>
            <a:r>
              <a:rPr lang="en-US" dirty="0" err="1" smtClean="0"/>
              <a:t>expl</a:t>
            </a:r>
            <a:r>
              <a:rPr lang="en-US" dirty="0" err="1" smtClean="0"/>
              <a:t>ícitas</a:t>
            </a:r>
            <a:r>
              <a:rPr lang="en-US" dirty="0" smtClean="0"/>
              <a:t> </a:t>
            </a:r>
            <a:r>
              <a:rPr lang="en-US" dirty="0" err="1" smtClean="0"/>
              <a:t>promovidas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Ejecutivo</a:t>
            </a:r>
            <a:r>
              <a:rPr lang="en-US" dirty="0" smtClean="0"/>
              <a:t> Federal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69926" y="2588918"/>
            <a:ext cx="4796122" cy="4308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Finalidad</a:t>
            </a:r>
            <a:r>
              <a:rPr lang="en-US" dirty="0" smtClean="0"/>
              <a:t> de articular </a:t>
            </a:r>
            <a:r>
              <a:rPr lang="en-US" dirty="0" err="1" smtClean="0"/>
              <a:t>PbR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969926" y="3172178"/>
            <a:ext cx="4796122" cy="7714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Ley de </a:t>
            </a:r>
            <a:r>
              <a:rPr lang="en-US" dirty="0" err="1" smtClean="0"/>
              <a:t>Presupuesto</a:t>
            </a:r>
            <a:r>
              <a:rPr lang="en-US" dirty="0" smtClean="0"/>
              <a:t> y </a:t>
            </a:r>
            <a:r>
              <a:rPr lang="en-US" dirty="0" err="1" smtClean="0"/>
              <a:t>Responsabilidad</a:t>
            </a:r>
            <a:r>
              <a:rPr lang="en-US" dirty="0" smtClean="0"/>
              <a:t> </a:t>
            </a:r>
            <a:r>
              <a:rPr lang="en-US" dirty="0" err="1" smtClean="0"/>
              <a:t>Hacendaria</a:t>
            </a:r>
            <a:r>
              <a:rPr lang="en-US" dirty="0" smtClean="0"/>
              <a:t> en 2006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969926" y="4092222"/>
            <a:ext cx="4796122" cy="7714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Estructuraci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estrategia</a:t>
            </a:r>
            <a:r>
              <a:rPr lang="en-US" dirty="0" smtClean="0"/>
              <a:t> de </a:t>
            </a:r>
            <a:r>
              <a:rPr lang="en-US" dirty="0" err="1" smtClean="0"/>
              <a:t>evaluación</a:t>
            </a:r>
            <a:r>
              <a:rPr lang="en-US" dirty="0" smtClean="0"/>
              <a:t> y </a:t>
            </a:r>
            <a:r>
              <a:rPr lang="en-US" dirty="0" err="1" smtClean="0"/>
              <a:t>gestión</a:t>
            </a:r>
            <a:r>
              <a:rPr lang="en-US" dirty="0" smtClean="0"/>
              <a:t> del </a:t>
            </a:r>
            <a:r>
              <a:rPr lang="en-US" dirty="0" err="1" smtClean="0"/>
              <a:t>desempeño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60519" y="5061185"/>
            <a:ext cx="4805529" cy="8842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en-US" dirty="0" err="1" smtClean="0"/>
              <a:t>partir</a:t>
            </a:r>
            <a:r>
              <a:rPr lang="en-US" dirty="0" smtClean="0"/>
              <a:t> del </a:t>
            </a:r>
            <a:r>
              <a:rPr lang="en-US" dirty="0" err="1" smtClean="0"/>
              <a:t>ejercicio</a:t>
            </a:r>
            <a:r>
              <a:rPr lang="en-US" dirty="0" smtClean="0"/>
              <a:t> fiscal 2009, el </a:t>
            </a:r>
            <a:r>
              <a:rPr lang="en-US" dirty="0" err="1" smtClean="0"/>
              <a:t>Ejecutivo</a:t>
            </a:r>
            <a:r>
              <a:rPr lang="en-US" dirty="0" smtClean="0"/>
              <a:t> </a:t>
            </a:r>
            <a:r>
              <a:rPr lang="en-US" dirty="0" err="1" smtClean="0"/>
              <a:t>presentar</a:t>
            </a:r>
            <a:r>
              <a:rPr lang="en-US" dirty="0" err="1" smtClean="0"/>
              <a:t>á</a:t>
            </a:r>
            <a:r>
              <a:rPr lang="en-US" dirty="0" smtClean="0"/>
              <a:t> a la </a:t>
            </a:r>
            <a:r>
              <a:rPr lang="en-US" dirty="0" err="1" smtClean="0"/>
              <a:t>Cámara</a:t>
            </a:r>
            <a:r>
              <a:rPr lang="en-US" dirty="0" smtClean="0"/>
              <a:t> de </a:t>
            </a:r>
            <a:r>
              <a:rPr lang="en-US" dirty="0" err="1" smtClean="0"/>
              <a:t>Diputados</a:t>
            </a:r>
            <a:r>
              <a:rPr lang="en-US" dirty="0" smtClean="0"/>
              <a:t> la </a:t>
            </a:r>
            <a:r>
              <a:rPr lang="en-US" dirty="0" err="1" smtClean="0"/>
              <a:t>primera</a:t>
            </a:r>
            <a:r>
              <a:rPr lang="en-US" dirty="0" smtClean="0"/>
              <a:t> </a:t>
            </a:r>
            <a:r>
              <a:rPr lang="en-US" dirty="0" err="1" smtClean="0"/>
              <a:t>configuración</a:t>
            </a:r>
            <a:r>
              <a:rPr lang="en-US" dirty="0" smtClean="0"/>
              <a:t> formal de un </a:t>
            </a:r>
            <a:r>
              <a:rPr lang="en-US" dirty="0" err="1" smtClean="0"/>
              <a:t>PbR</a:t>
            </a:r>
            <a:r>
              <a:rPr lang="en-US" dirty="0" smtClean="0"/>
              <a:t> en </a:t>
            </a:r>
            <a:r>
              <a:rPr lang="en-US" dirty="0" err="1" smtClean="0"/>
              <a:t>nuestro</a:t>
            </a:r>
            <a:r>
              <a:rPr lang="en-US" dirty="0" smtClean="0"/>
              <a:t> País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3527778" y="2013185"/>
            <a:ext cx="442148" cy="28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3527778" y="2013185"/>
            <a:ext cx="442148" cy="791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7" idx="1"/>
          </p:cNvCxnSpPr>
          <p:nvPr/>
        </p:nvCxnSpPr>
        <p:spPr>
          <a:xfrm>
            <a:off x="3527778" y="2013185"/>
            <a:ext cx="442148" cy="15446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9" idx="1"/>
          </p:cNvCxnSpPr>
          <p:nvPr/>
        </p:nvCxnSpPr>
        <p:spPr>
          <a:xfrm>
            <a:off x="3527778" y="2013185"/>
            <a:ext cx="442148" cy="2464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10" idx="1"/>
          </p:cNvCxnSpPr>
          <p:nvPr/>
        </p:nvCxnSpPr>
        <p:spPr>
          <a:xfrm>
            <a:off x="3527778" y="2013185"/>
            <a:ext cx="432741" cy="3490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8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Presupuesto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en </a:t>
            </a:r>
            <a:r>
              <a:rPr lang="en-US" dirty="0" err="1" smtClean="0"/>
              <a:t>Resultados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reforma</a:t>
            </a:r>
            <a:r>
              <a:rPr lang="en-US" dirty="0" smtClean="0"/>
              <a:t> en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supone</a:t>
            </a:r>
            <a:r>
              <a:rPr lang="en-US" dirty="0" smtClean="0"/>
              <a:t> la </a:t>
            </a:r>
            <a:r>
              <a:rPr lang="en-US" dirty="0" err="1" smtClean="0"/>
              <a:t>aplicaci</a:t>
            </a:r>
            <a:r>
              <a:rPr lang="en-US" dirty="0" err="1" smtClean="0"/>
              <a:t>ón</a:t>
            </a:r>
            <a:r>
              <a:rPr lang="en-US" dirty="0" smtClean="0"/>
              <a:t> de </a:t>
            </a:r>
            <a:r>
              <a:rPr lang="en-US" dirty="0" err="1" smtClean="0"/>
              <a:t>ciertas</a:t>
            </a:r>
            <a:r>
              <a:rPr lang="en-US" dirty="0" smtClean="0"/>
              <a:t> </a:t>
            </a:r>
            <a:r>
              <a:rPr lang="en-US" dirty="0" err="1" smtClean="0"/>
              <a:t>medidas</a:t>
            </a:r>
            <a:r>
              <a:rPr lang="en-US" dirty="0" smtClean="0"/>
              <a:t> de </a:t>
            </a:r>
            <a:r>
              <a:rPr lang="en-US" dirty="0" err="1" smtClean="0"/>
              <a:t>corte</a:t>
            </a:r>
            <a:r>
              <a:rPr lang="en-US" dirty="0" smtClean="0"/>
              <a:t> </a:t>
            </a:r>
            <a:r>
              <a:rPr lang="en-US" dirty="0" err="1" smtClean="0"/>
              <a:t>técnico</a:t>
            </a:r>
            <a:r>
              <a:rPr lang="en-US" dirty="0" smtClean="0"/>
              <a:t> (</a:t>
            </a:r>
            <a:r>
              <a:rPr lang="en-US" dirty="0" err="1" smtClean="0"/>
              <a:t>como</a:t>
            </a:r>
            <a:r>
              <a:rPr lang="en-US" dirty="0" smtClean="0"/>
              <a:t> el </a:t>
            </a:r>
            <a:r>
              <a:rPr lang="en-US" dirty="0" err="1" smtClean="0"/>
              <a:t>cambio</a:t>
            </a:r>
            <a:r>
              <a:rPr lang="en-US" dirty="0" smtClean="0"/>
              <a:t> en los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contabilidad</a:t>
            </a:r>
            <a:r>
              <a:rPr lang="en-US" dirty="0" smtClean="0"/>
              <a:t> de </a:t>
            </a:r>
            <a:r>
              <a:rPr lang="en-US" dirty="0" err="1" smtClean="0"/>
              <a:t>flujo</a:t>
            </a:r>
            <a:r>
              <a:rPr lang="en-US" dirty="0" smtClean="0"/>
              <a:t> de </a:t>
            </a:r>
            <a:r>
              <a:rPr lang="en-US" dirty="0" err="1" smtClean="0"/>
              <a:t>efectivo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devengado</a:t>
            </a:r>
            <a:r>
              <a:rPr lang="en-US" dirty="0" smtClean="0"/>
              <a:t> o actuarial), en </a:t>
            </a:r>
            <a:r>
              <a:rPr lang="en-US" dirty="0" err="1" smtClean="0"/>
              <a:t>última</a:t>
            </a:r>
            <a:r>
              <a:rPr lang="en-US" dirty="0" smtClean="0"/>
              <a:t> </a:t>
            </a:r>
            <a:r>
              <a:rPr lang="en-US" dirty="0" err="1" smtClean="0"/>
              <a:t>instancia</a:t>
            </a:r>
            <a:r>
              <a:rPr lang="en-US" dirty="0" smtClean="0"/>
              <a:t>, </a:t>
            </a:r>
            <a:r>
              <a:rPr lang="en-US" dirty="0" err="1" smtClean="0"/>
              <a:t>implica</a:t>
            </a:r>
            <a:r>
              <a:rPr lang="en-US" dirty="0" smtClean="0"/>
              <a:t> la </a:t>
            </a:r>
            <a:r>
              <a:rPr lang="en-US" dirty="0" err="1" smtClean="0"/>
              <a:t>transformación</a:t>
            </a:r>
            <a:r>
              <a:rPr lang="en-US" dirty="0" smtClean="0"/>
              <a:t> de </a:t>
            </a:r>
            <a:r>
              <a:rPr lang="en-US" dirty="0" err="1" smtClean="0"/>
              <a:t>ciertas</a:t>
            </a:r>
            <a:r>
              <a:rPr lang="en-US" dirty="0" smtClean="0"/>
              <a:t> </a:t>
            </a:r>
            <a:r>
              <a:rPr lang="en-US" dirty="0" err="1" smtClean="0"/>
              <a:t>rutinas</a:t>
            </a:r>
            <a:r>
              <a:rPr lang="en-US" dirty="0" smtClean="0"/>
              <a:t> </a:t>
            </a:r>
            <a:r>
              <a:rPr lang="en-US" dirty="0" err="1" smtClean="0"/>
              <a:t>organizacionales</a:t>
            </a:r>
            <a:r>
              <a:rPr lang="en-US" dirty="0" smtClean="0"/>
              <a:t> y el </a:t>
            </a:r>
            <a:r>
              <a:rPr lang="en-US" dirty="0" err="1" smtClean="0"/>
              <a:t>enfrentamiento</a:t>
            </a:r>
            <a:r>
              <a:rPr lang="en-US" dirty="0" smtClean="0"/>
              <a:t> a un </a:t>
            </a:r>
            <a:r>
              <a:rPr lang="en-US" dirty="0" err="1" smtClean="0"/>
              <a:t>cambio</a:t>
            </a:r>
            <a:r>
              <a:rPr lang="en-US" dirty="0" smtClean="0"/>
              <a:t> en los </a:t>
            </a:r>
            <a:r>
              <a:rPr lang="en-US" dirty="0" err="1" smtClean="0"/>
              <a:t>patrones</a:t>
            </a:r>
            <a:r>
              <a:rPr lang="en-US" dirty="0" smtClean="0"/>
              <a:t> de </a:t>
            </a:r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 err="1" smtClean="0"/>
              <a:t>política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rigen</a:t>
            </a:r>
            <a:r>
              <a:rPr lang="en-US" dirty="0" smtClean="0"/>
              <a:t> el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presupuestario</a:t>
            </a:r>
            <a:r>
              <a:rPr lang="en-US" dirty="0" smtClean="0"/>
              <a:t> en un </a:t>
            </a:r>
            <a:r>
              <a:rPr lang="en-US" dirty="0" err="1" smtClean="0"/>
              <a:t>país</a:t>
            </a:r>
            <a:r>
              <a:rPr lang="en-US" dirty="0" smtClean="0"/>
              <a:t> (Arellano, 2001).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5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78088"/>
            <a:ext cx="81534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OCDE (2007)</a:t>
            </a:r>
            <a:br>
              <a:rPr lang="en-US" sz="3600" dirty="0" smtClean="0"/>
            </a:br>
            <a:r>
              <a:rPr lang="en-US" sz="3600" dirty="0" err="1" smtClean="0"/>
              <a:t>Tres</a:t>
            </a:r>
            <a:r>
              <a:rPr lang="en-US" sz="3600" dirty="0" smtClean="0"/>
              <a:t> </a:t>
            </a:r>
            <a:r>
              <a:rPr lang="en-US" sz="3600" dirty="0" err="1" smtClean="0"/>
              <a:t>posibles</a:t>
            </a:r>
            <a:r>
              <a:rPr lang="en-US" sz="3600" dirty="0" smtClean="0"/>
              <a:t> </a:t>
            </a:r>
            <a:r>
              <a:rPr lang="en-US" sz="3600" dirty="0" err="1" smtClean="0"/>
              <a:t>formatos</a:t>
            </a:r>
            <a:r>
              <a:rPr lang="en-US" sz="3600" dirty="0" smtClean="0"/>
              <a:t> </a:t>
            </a:r>
            <a:r>
              <a:rPr lang="en-US" sz="3600" dirty="0" err="1" smtClean="0"/>
              <a:t>g</a:t>
            </a:r>
            <a:r>
              <a:rPr lang="en-US" sz="3600" dirty="0" err="1" smtClean="0"/>
              <a:t>énericos</a:t>
            </a:r>
            <a:r>
              <a:rPr lang="en-US" sz="3600" dirty="0" smtClean="0"/>
              <a:t> de </a:t>
            </a:r>
            <a:r>
              <a:rPr lang="en-US" sz="3600" dirty="0" err="1" smtClean="0"/>
              <a:t>PbR</a:t>
            </a:r>
            <a:endParaRPr lang="en-US" sz="36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33117615"/>
              </p:ext>
            </p:extLst>
          </p:nvPr>
        </p:nvGraphicFramePr>
        <p:xfrm>
          <a:off x="188156" y="1702741"/>
          <a:ext cx="8730066" cy="5014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1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5705" y="1665107"/>
            <a:ext cx="8391407" cy="487303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smtClean="0"/>
              <a:t>A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 </a:t>
            </a:r>
            <a:r>
              <a:rPr lang="en-US" sz="2400" dirty="0" err="1" smtClean="0"/>
              <a:t>esta</a:t>
            </a:r>
            <a:r>
              <a:rPr lang="en-US" sz="2400" dirty="0" smtClean="0"/>
              <a:t> </a:t>
            </a:r>
            <a:r>
              <a:rPr lang="en-US" sz="2400" dirty="0" err="1" smtClean="0"/>
              <a:t>caracterizaci</a:t>
            </a:r>
            <a:r>
              <a:rPr lang="en-US" sz="2400" dirty="0" err="1" smtClean="0"/>
              <a:t>ón</a:t>
            </a:r>
            <a:r>
              <a:rPr lang="en-US" sz="2400" dirty="0" smtClean="0"/>
              <a:t> de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formas</a:t>
            </a:r>
            <a:r>
              <a:rPr lang="en-US" sz="2400" dirty="0" smtClean="0"/>
              <a:t> en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ha </a:t>
            </a:r>
            <a:r>
              <a:rPr lang="en-US" sz="2400" dirty="0" err="1" smtClean="0"/>
              <a:t>implantado</a:t>
            </a:r>
            <a:r>
              <a:rPr lang="en-US" sz="2400" dirty="0" smtClean="0"/>
              <a:t> el </a:t>
            </a:r>
            <a:r>
              <a:rPr lang="en-US" sz="2400" dirty="0" err="1" smtClean="0"/>
              <a:t>PbR</a:t>
            </a:r>
            <a:r>
              <a:rPr lang="en-US" sz="2400" dirty="0" smtClean="0"/>
              <a:t> </a:t>
            </a:r>
            <a:r>
              <a:rPr lang="en-US" sz="2400" dirty="0" err="1" smtClean="0"/>
              <a:t>alrededor</a:t>
            </a:r>
            <a:r>
              <a:rPr lang="en-US" sz="2400" dirty="0" smtClean="0"/>
              <a:t> del </a:t>
            </a:r>
            <a:r>
              <a:rPr lang="en-US" sz="2400" dirty="0" err="1" smtClean="0"/>
              <a:t>mundo</a:t>
            </a:r>
            <a:r>
              <a:rPr lang="en-US" sz="2400" dirty="0" smtClean="0"/>
              <a:t>,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posible</a:t>
            </a:r>
            <a:r>
              <a:rPr lang="en-US" sz="2400" dirty="0" smtClean="0"/>
              <a:t> </a:t>
            </a:r>
            <a:r>
              <a:rPr lang="en-US" sz="2400" dirty="0" err="1" smtClean="0"/>
              <a:t>deducir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partir</a:t>
            </a:r>
            <a:r>
              <a:rPr lang="en-US" sz="2400" dirty="0" smtClean="0"/>
              <a:t> de la idea de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reformas</a:t>
            </a:r>
            <a:r>
              <a:rPr lang="en-US" sz="2400" dirty="0" smtClean="0"/>
              <a:t> </a:t>
            </a:r>
            <a:r>
              <a:rPr lang="en-US" sz="2400" dirty="0" err="1" smtClean="0"/>
              <a:t>presupuestales</a:t>
            </a:r>
            <a:r>
              <a:rPr lang="en-US" sz="2400" dirty="0" smtClean="0"/>
              <a:t> </a:t>
            </a:r>
            <a:r>
              <a:rPr lang="en-US" sz="2400" dirty="0" err="1" smtClean="0"/>
              <a:t>gerenciales</a:t>
            </a:r>
            <a:r>
              <a:rPr lang="en-US" sz="2400" dirty="0" smtClean="0"/>
              <a:t> </a:t>
            </a:r>
            <a:r>
              <a:rPr lang="en-US" sz="2400" dirty="0" err="1" smtClean="0"/>
              <a:t>conducen</a:t>
            </a:r>
            <a:r>
              <a:rPr lang="en-US" sz="2400" dirty="0" smtClean="0"/>
              <a:t> a </a:t>
            </a:r>
            <a:r>
              <a:rPr lang="en-US" sz="2400" dirty="0" err="1" smtClean="0"/>
              <a:t>una</a:t>
            </a:r>
            <a:r>
              <a:rPr lang="en-US" sz="2400" dirty="0" smtClean="0"/>
              <a:t> mayor </a:t>
            </a:r>
            <a:r>
              <a:rPr lang="en-US" sz="2400" dirty="0" err="1" smtClean="0"/>
              <a:t>inflexibilidad</a:t>
            </a:r>
            <a:r>
              <a:rPr lang="en-US" sz="2400" dirty="0" smtClean="0"/>
              <a:t> en la </a:t>
            </a:r>
            <a:r>
              <a:rPr lang="en-US" sz="2400" dirty="0" err="1" smtClean="0"/>
              <a:t>definición</a:t>
            </a:r>
            <a:r>
              <a:rPr lang="en-US" sz="2400" dirty="0" smtClean="0"/>
              <a:t> de los </a:t>
            </a:r>
            <a:r>
              <a:rPr lang="en-US" sz="2400" dirty="0" err="1" smtClean="0"/>
              <a:t>niveles</a:t>
            </a:r>
            <a:r>
              <a:rPr lang="en-US" sz="2400" dirty="0" smtClean="0"/>
              <a:t> de </a:t>
            </a:r>
            <a:r>
              <a:rPr lang="en-US" sz="2400" dirty="0" err="1" smtClean="0"/>
              <a:t>gasto</a:t>
            </a:r>
            <a:r>
              <a:rPr lang="en-US" sz="2400" dirty="0" smtClean="0"/>
              <a:t> </a:t>
            </a:r>
            <a:r>
              <a:rPr lang="en-US" sz="2400" dirty="0" err="1" smtClean="0"/>
              <a:t>ya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encuentran</a:t>
            </a:r>
            <a:r>
              <a:rPr lang="en-US" sz="2400" dirty="0" smtClean="0"/>
              <a:t> </a:t>
            </a:r>
            <a:r>
              <a:rPr lang="en-US" sz="2400" dirty="0" err="1" smtClean="0"/>
              <a:t>atadas</a:t>
            </a:r>
            <a:r>
              <a:rPr lang="en-US" sz="2400" dirty="0" smtClean="0"/>
              <a:t> a </a:t>
            </a:r>
            <a:r>
              <a:rPr lang="en-US" sz="2400" dirty="0" err="1" smtClean="0"/>
              <a:t>fórmulas</a:t>
            </a:r>
            <a:r>
              <a:rPr lang="en-US" sz="2400" dirty="0" smtClean="0"/>
              <a:t> de </a:t>
            </a:r>
            <a:r>
              <a:rPr lang="en-US" sz="2400" dirty="0" err="1" smtClean="0"/>
              <a:t>desempeño</a:t>
            </a:r>
            <a:r>
              <a:rPr lang="en-US" sz="2400" dirty="0" smtClean="0"/>
              <a:t> </a:t>
            </a:r>
            <a:r>
              <a:rPr lang="en-US" sz="2400" dirty="0" err="1" smtClean="0"/>
              <a:t>errónea</a:t>
            </a:r>
            <a:r>
              <a:rPr lang="en-US" sz="2400" dirty="0" smtClean="0"/>
              <a:t> (</a:t>
            </a:r>
            <a:r>
              <a:rPr lang="en-US" sz="2400" dirty="0" err="1" smtClean="0"/>
              <a:t>Bouckaert</a:t>
            </a:r>
            <a:r>
              <a:rPr lang="en-US" sz="2400" dirty="0" smtClean="0"/>
              <a:t> y Peters, 2002).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relación</a:t>
            </a:r>
            <a:r>
              <a:rPr lang="en-US" sz="2400" dirty="0" smtClean="0"/>
              <a:t> al interior del </a:t>
            </a:r>
            <a:r>
              <a:rPr lang="en-US" sz="2400" dirty="0" err="1" smtClean="0"/>
              <a:t>Ejecutivo</a:t>
            </a:r>
            <a:r>
              <a:rPr lang="en-US" sz="2400" dirty="0" smtClean="0"/>
              <a:t> </a:t>
            </a:r>
            <a:r>
              <a:rPr lang="en-US" sz="2400" dirty="0" err="1" smtClean="0"/>
              <a:t>que</a:t>
            </a:r>
            <a:r>
              <a:rPr lang="en-US" sz="2400" dirty="0" smtClean="0"/>
              <a:t> </a:t>
            </a:r>
            <a:r>
              <a:rPr lang="en-US" sz="2400" dirty="0" err="1" smtClean="0"/>
              <a:t>potencialmente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fortalecer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medio</a:t>
            </a:r>
            <a:r>
              <a:rPr lang="en-US" sz="2400" dirty="0" smtClean="0"/>
              <a:t> de la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</a:t>
            </a:r>
            <a:r>
              <a:rPr lang="en-US" sz="2400" dirty="0" err="1" smtClean="0"/>
              <a:t>sobre</a:t>
            </a:r>
            <a:r>
              <a:rPr lang="en-US" sz="2400" dirty="0" smtClean="0"/>
              <a:t> </a:t>
            </a:r>
            <a:r>
              <a:rPr lang="en-US" sz="2400" dirty="0" err="1" smtClean="0"/>
              <a:t>desempeño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la </a:t>
            </a:r>
            <a:r>
              <a:rPr lang="en-US" sz="2400" dirty="0" err="1" smtClean="0"/>
              <a:t>que</a:t>
            </a:r>
            <a:r>
              <a:rPr lang="en-US" sz="2400" dirty="0" smtClean="0"/>
              <a:t> se </a:t>
            </a:r>
            <a:r>
              <a:rPr lang="en-US" sz="2400" dirty="0" err="1" smtClean="0"/>
              <a:t>establece</a:t>
            </a:r>
            <a:r>
              <a:rPr lang="en-US" sz="2400" dirty="0" smtClean="0"/>
              <a:t> entre los </a:t>
            </a:r>
            <a:r>
              <a:rPr lang="en-US" sz="2400" dirty="0" err="1" smtClean="0"/>
              <a:t>distintos</a:t>
            </a:r>
            <a:r>
              <a:rPr lang="en-US" sz="2400" dirty="0" smtClean="0"/>
              <a:t> </a:t>
            </a:r>
            <a:r>
              <a:rPr lang="en-US" sz="2400" dirty="0" err="1" smtClean="0"/>
              <a:t>departamentos</a:t>
            </a:r>
            <a:r>
              <a:rPr lang="en-US" sz="2400" dirty="0" smtClean="0"/>
              <a:t> </a:t>
            </a:r>
            <a:r>
              <a:rPr lang="en-US" sz="2400" dirty="0" err="1" smtClean="0"/>
              <a:t>burocráticos</a:t>
            </a:r>
            <a:r>
              <a:rPr lang="en-US" sz="2400" dirty="0" smtClean="0"/>
              <a:t> y el </a:t>
            </a:r>
            <a:r>
              <a:rPr lang="en-US" sz="2400" dirty="0" err="1" smtClean="0"/>
              <a:t>ministerio</a:t>
            </a:r>
            <a:r>
              <a:rPr lang="en-US" sz="2400" dirty="0" smtClean="0"/>
              <a:t> (o </a:t>
            </a:r>
            <a:r>
              <a:rPr lang="en-US" sz="2400" dirty="0" err="1" smtClean="0"/>
              <a:t>secretaría</a:t>
            </a:r>
            <a:r>
              <a:rPr lang="en-US" sz="2400" dirty="0" smtClean="0"/>
              <a:t>) </a:t>
            </a:r>
            <a:r>
              <a:rPr lang="en-US" sz="2400" dirty="0" err="1" smtClean="0"/>
              <a:t>encargado</a:t>
            </a:r>
            <a:r>
              <a:rPr lang="en-US" sz="2400" dirty="0" smtClean="0"/>
              <a:t> de </a:t>
            </a:r>
            <a:r>
              <a:rPr lang="en-US" sz="2400" dirty="0" err="1" smtClean="0"/>
              <a:t>elaborar</a:t>
            </a:r>
            <a:r>
              <a:rPr lang="en-US" sz="2400" dirty="0" smtClean="0"/>
              <a:t> el plan </a:t>
            </a:r>
            <a:r>
              <a:rPr lang="en-US" sz="2400" dirty="0" err="1" smtClean="0"/>
              <a:t>presupuestal</a:t>
            </a:r>
            <a:r>
              <a:rPr lang="en-US" sz="2400" dirty="0" smtClean="0"/>
              <a:t> </a:t>
            </a:r>
            <a:r>
              <a:rPr lang="en-US" sz="2400" dirty="0" err="1" smtClean="0"/>
              <a:t>anual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8003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132</TotalTime>
  <Words>1822</Words>
  <Application>Microsoft Macintosh PowerPoint</Application>
  <PresentationFormat>On-screen Show (4:3)</PresentationFormat>
  <Paragraphs>149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Median</vt:lpstr>
      <vt:lpstr>PowerPoint Presentation</vt:lpstr>
      <vt:lpstr>Orientación a Resultados</vt:lpstr>
      <vt:lpstr>PowerPoint Presentation</vt:lpstr>
      <vt:lpstr>Schick, 2003:</vt:lpstr>
      <vt:lpstr>Implantación de Reformas Presupuestales.</vt:lpstr>
      <vt:lpstr>México</vt:lpstr>
      <vt:lpstr>El Presupuesto basado en Resultados</vt:lpstr>
      <vt:lpstr>OCDE (2007) Tres posibles formatos génericos de PbR</vt:lpstr>
      <vt:lpstr>PowerPoint Presentation</vt:lpstr>
      <vt:lpstr>Corea</vt:lpstr>
      <vt:lpstr>PowerPoint Presentation</vt:lpstr>
      <vt:lpstr>Fase de implementación </vt:lpstr>
      <vt:lpstr>PowerPoint Presentation</vt:lpstr>
      <vt:lpstr>Función Legislativa</vt:lpstr>
      <vt:lpstr>Suecia</vt:lpstr>
      <vt:lpstr>La Experiencia Mexicana</vt:lpstr>
      <vt:lpstr>EL PROCESO PRESUPUESTARIO Y LA IMPLANTACIÓN DEL PARADIGMA DEL DESEMPEÑO EN MÉXICO.</vt:lpstr>
      <vt:lpstr>Ernesto Zedillo</vt:lpstr>
      <vt:lpstr>Felipe Calderón</vt:lpstr>
      <vt:lpstr>PowerPoint Presentation</vt:lpstr>
      <vt:lpstr>PowerPoint Presentation</vt:lpstr>
      <vt:lpstr>PowerPoint Presentation</vt:lpstr>
      <vt:lpstr>PowerPoint Presentation</vt:lpstr>
      <vt:lpstr>Ejercicio Fiscal 2008</vt:lpstr>
      <vt:lpstr>Clasifica modalidades de los programas públicos.</vt:lpstr>
      <vt:lpstr>Fases del Proceso Presupuestal (2008)</vt:lpstr>
      <vt:lpstr>PowerPoint Presentation</vt:lpstr>
      <vt:lpstr>PowerPoint Presentation</vt:lpstr>
      <vt:lpstr>Algunas Líneas prospectivas sobre los alcances y límites de la Experiencia Mexicana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Ma. Aguilera</dc:creator>
  <cp:lastModifiedBy>José Ma. Aguilera</cp:lastModifiedBy>
  <cp:revision>14</cp:revision>
  <dcterms:created xsi:type="dcterms:W3CDTF">2016-03-09T03:41:20Z</dcterms:created>
  <dcterms:modified xsi:type="dcterms:W3CDTF">2016-03-09T05:53:30Z</dcterms:modified>
</cp:coreProperties>
</file>