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57" r:id="rId6"/>
    <p:sldId id="266" r:id="rId7"/>
    <p:sldId id="259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0995-4E06-458D-A39F-AB8577F159DA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0F16-B6E4-44DB-838F-A420AB13DD90}" type="slidenum">
              <a:rPr lang="es-MX" smtClean="0"/>
              <a:pPr/>
              <a:t>‹Nr.›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1557-6399-4739-8D0F-A8D8EEB8CF10}" type="datetimeFigureOut">
              <a:rPr lang="es-MX" smtClean="0"/>
              <a:pPr/>
              <a:t>11/11/15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http://iapchiapas.org.mx/wp-content/uploads/2013/07/logopng21-300x112.png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http://iapchiapas.org.mx/wp-content/uploads/2013/07/logopng21-300x112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85786" y="2357430"/>
            <a:ext cx="7715304" cy="333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OBJETIVOS  ESTRATEGICOS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*Crear y operar</a:t>
            </a:r>
            <a:r>
              <a:rPr kumimoji="0" lang="es-MX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 área especializada a nivel institucional en materia de perspectiva de género y derechos humanos.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*Fortalecer la profesionalización judicial.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*Consolidar la estructura administrativa del Poder Judicial del Estado de Chiapas.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*Eficientizar  el adecuado funcionamiento administrativo del Poder Judicial del Estado de Chiapas.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*Fortalecer la Rendición de Cuentas.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*Modernizar a los órganos jurisdiccionales y administrativos del Poder Judicial del Estado mediante la implementación y aplicación de tecnologías de información y comunicaciones.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42" name="Picture 2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500042"/>
            <a:ext cx="2540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57522" y="6027003"/>
            <a:ext cx="57864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MATERIA: PLANEACION ESTRATEGICA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  NOMBRE: ADRIANA RUIZ OLVERA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                           ACTIVIDAD 8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45" name="Picture 5" descr="http://www.chiapas.gob.mx/media/gobierno/otros-poderes/poder-judicial-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7152" y="642918"/>
            <a:ext cx="1316848" cy="1197134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178592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MAESTRÍA EN ADMINISTRACIÓN PÚBLICA Y     POLÍTICAS PÚBLICAS.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MECANISMOS DE EVALUACION PE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ACTIVIDAD 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000240"/>
            <a:ext cx="864396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ESTRATEGIAS: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Consolidar al interior del Poder Judicial la existencia de ambientes laborales libres de violencia y discriminación.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2.-Implementar un sistema de educación a distancia, a efecto que los servidores públicos de todos los distritos del estado puedan recibir capacitación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 desplazarse de sus centros de trabajo.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3.-Actualizar los manuales administrativos y procesos administrativos con apego a la normatividad interna vigente.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4.-Fortalecer el ejercicio de la transparencia mediante la optimización del Portal Único de Transparencia del Poder Judicial del Estado de Chiapas.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4572008"/>
            <a:ext cx="87154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INDICADORES: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1.-Número de programas, adaptaciones tecnológicas o acciones   implementadas para propiciar el acceso a la información.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2.-Número de quejas recibidas en materia de derechos humanos y equidad de género.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3.-Número de funcionarios judiciales y público en general reciben cursos de capacitación, ya sean de educación continua, actualización o formación.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4.-Número de manuales actualizados en el periodo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de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procesos administrativos actualizados en el periodo.,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1571612"/>
            <a:ext cx="408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</a:t>
            </a:r>
            <a:r>
              <a:rPr lang="es-MX" b="1" dirty="0" smtClean="0"/>
              <a:t>Diseñar por cada Estrategia un indicador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5" descr="http://www.chiapas.gob.mx/media/gobierno/otros-poderes/poder-judicial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152" y="642918"/>
            <a:ext cx="1316848" cy="1000132"/>
          </a:xfrm>
          <a:prstGeom prst="rect">
            <a:avLst/>
          </a:prstGeom>
          <a:noFill/>
        </p:spPr>
      </p:pic>
      <p:pic>
        <p:nvPicPr>
          <p:cNvPr id="9" name="Picture 2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14282" y="714356"/>
            <a:ext cx="2540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28600" y="990600"/>
          <a:ext cx="8715437" cy="50491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56275"/>
                <a:gridCol w="1370788"/>
                <a:gridCol w="2002198"/>
                <a:gridCol w="1079054"/>
                <a:gridCol w="1049799"/>
                <a:gridCol w="1357323"/>
              </a:tblGrid>
              <a:tr h="26975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ESTRATEGIA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META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INDICADOR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FUENTE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RANGO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METODO DE ANALISIS </a:t>
                      </a:r>
                      <a:endParaRPr lang="es-MX" sz="1400" dirty="0"/>
                    </a:p>
                  </a:txBody>
                  <a:tcPr/>
                </a:tc>
              </a:tr>
              <a:tr h="88859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Consolidar </a:t>
                      </a: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al interior del Poder Judicial la existencia de ambientes laborales libres de violencia y discriminación.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Licencias de paternalidad.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quejas recibidas en materia de derechos humanos y equidad de género.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Formula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del indicador … 70%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000" kern="1200" dirty="0" smtClean="0">
                          <a:latin typeface="Arial" pitchFamily="34" charset="0"/>
                          <a:cs typeface="Arial" pitchFamily="34" charset="0"/>
                        </a:rPr>
                        <a:t>Cuestionario para evaluar el ambiente laboral en el Poder Judicial.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114247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Implementar un sistema de educación a distancia, a efecto que los servidores públicos de todos los distritos del estado puedan recibir capacitación sin desplazarse de sus centros de trabajo.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6,062 numero de capacitados con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41  Conferencias,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14 Diplomados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152  Cursos  </a:t>
                      </a:r>
                    </a:p>
                    <a:p>
                      <a:pPr marL="228600" indent="-228600">
                        <a:buAutoNum type="arabicPlain" startAt="41"/>
                      </a:pP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funcionarios judiciales y público en general reciben cursos de capacitación, ya sean de educación continua, actualización o formación.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Formula del Indicador……60%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realiza un minutario de las actividades que lleva acabo el Instituto de Formación Judicial.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90445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Fortalecer el ejercicio de la transparencia mediante la optimización del Portal Único de Transparencia del Poder Judicial del Estado de Chiapas.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En el 2015 se aprobaron proyectos por $18,839,000.00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programas, adaptaciones tecnológicas o acciones            implementadas para propiciar el acceso a la información.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Formula del indicador   80%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En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relación al número de solicitudes recibidas en el portal de trasparencia.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84098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*Actualizar los manuales administrativos y procesos administrativos con apego a la normatividad interna vigente.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smtClean="0">
                          <a:latin typeface="Arial" pitchFamily="34" charset="0"/>
                          <a:cs typeface="Arial" pitchFamily="34" charset="0"/>
                        </a:rPr>
                        <a:t>Se han generado 14 sistemas</a:t>
                      </a:r>
                      <a:r>
                        <a:rPr lang="es-MX" sz="1000" baseline="0" smtClean="0">
                          <a:latin typeface="Arial" pitchFamily="34" charset="0"/>
                          <a:cs typeface="Arial" pitchFamily="34" charset="0"/>
                        </a:rPr>
                        <a:t> de desarrollo </a:t>
                      </a:r>
                      <a:endParaRPr lang="es-MX" sz="1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manuales actualizados en el periodo. </a:t>
                      </a:r>
                    </a:p>
                    <a:p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Número de procesos administrativos actualizados en el </a:t>
                      </a: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periodo</a:t>
                      </a:r>
                    </a:p>
                    <a:p>
                      <a:pPr algn="just"/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Formula del indicador     90%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Informe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Bimestral del Área de Organización y Métodos sobre los avances de las actualizaciones.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071802" y="428604"/>
            <a:ext cx="292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ESTRATEGIA BAJO CONTROL </a:t>
            </a:r>
            <a:endParaRPr lang="es-MX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071670" y="928674"/>
          <a:ext cx="3786210" cy="378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</a:tblGrid>
              <a:tr h="3786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86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993361" y="2578485"/>
            <a:ext cx="147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LECTURA </a:t>
            </a:r>
            <a:r>
              <a:rPr lang="es-MX" sz="2400" dirty="0" smtClean="0"/>
              <a:t> </a:t>
            </a:r>
            <a:endParaRPr lang="es-MX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214678" y="4714884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TIEMPO  </a:t>
            </a:r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72200" y="2857496"/>
            <a:ext cx="3856858" cy="7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10800000" flipV="1">
            <a:off x="2000232" y="4786322"/>
            <a:ext cx="3857652" cy="952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5715008" y="1000108"/>
            <a:ext cx="1428760" cy="371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LS </a:t>
            </a: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ESTANDAR </a:t>
            </a: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endParaRPr lang="es-MX" b="1" dirty="0" smtClean="0">
              <a:solidFill>
                <a:schemeClr val="tx1"/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LI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071670" y="1643050"/>
            <a:ext cx="3714776" cy="1588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143108" y="2786058"/>
            <a:ext cx="3714776" cy="1588"/>
          </a:xfrm>
          <a:prstGeom prst="line">
            <a:avLst/>
          </a:prstGeom>
          <a:ln w="57150">
            <a:solidFill>
              <a:srgbClr val="FF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143108" y="3929066"/>
            <a:ext cx="3714776" cy="1588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1000108"/>
          <a:ext cx="8572560" cy="43815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1736"/>
                <a:gridCol w="2444546"/>
                <a:gridCol w="2143139"/>
                <a:gridCol w="2143139"/>
              </a:tblGrid>
              <a:tr h="54345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ESTRATEGIAS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 smtClean="0"/>
                    </a:p>
                    <a:p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TECNICAS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FINANCIERAS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RECURSOS HUMANOS</a:t>
                      </a:r>
                      <a:endParaRPr lang="es-MX" sz="1100" dirty="0"/>
                    </a:p>
                  </a:txBody>
                  <a:tcPr/>
                </a:tc>
              </a:tr>
              <a:tr h="95674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Consolidar al interior del Poder Judicial la existencia de ambientes laborales libres de violencia y discriminación. </a:t>
                      </a:r>
                      <a:endParaRPr lang="es-MX" sz="11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equipos tecnológicos en el área de equidad de genero.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 de</a:t>
                      </a:r>
                      <a:r>
                        <a:rPr lang="es-MX" sz="1100" baseline="0" dirty="0" smtClean="0"/>
                        <a:t> recurso debido a que es un tema nuevo.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El aérea cuenta</a:t>
                      </a:r>
                      <a:r>
                        <a:rPr lang="es-MX" sz="1100" baseline="0" dirty="0" smtClean="0"/>
                        <a:t> únicamente con 3 personas. </a:t>
                      </a:r>
                      <a:endParaRPr lang="es-MX" sz="11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Implementar un sistema de educación a distancia.</a:t>
                      </a:r>
                    </a:p>
                    <a:p>
                      <a:endParaRPr lang="es-MX" sz="1100" dirty="0" smtClean="0"/>
                    </a:p>
                    <a:p>
                      <a:endParaRPr lang="es-MX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Inconcluso los trabajos de la  plataforma para impartir los cursos.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recursos para conformar  la plataforma. 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No se cuenta con el personal capacitado para llevar acabo</a:t>
                      </a:r>
                      <a:r>
                        <a:rPr lang="es-MX" sz="1100" baseline="0" dirty="0" smtClean="0"/>
                        <a:t>  el uso de la plataforma. </a:t>
                      </a:r>
                      <a:endParaRPr lang="es-MX" sz="11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Fortalecer el ejercicio de la transparencia mediante la optimización del Portal Único de Transparencia del Poder Judicial del Estado de Chiapas. </a:t>
                      </a:r>
                    </a:p>
                    <a:p>
                      <a:pPr algn="just"/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Se</a:t>
                      </a:r>
                      <a:r>
                        <a:rPr lang="es-MX" sz="1100" baseline="0" dirty="0" smtClean="0"/>
                        <a:t> cuenta solo con equipo de Computo en la Dirección de Transparencia.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En algunas ocasiones</a:t>
                      </a:r>
                      <a:r>
                        <a:rPr lang="es-MX" sz="1100" baseline="0" dirty="0" smtClean="0"/>
                        <a:t> falta de insumos para poder llevar acabo las respuestas, no hay papel, tintas.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El área cuenta únicamente con</a:t>
                      </a:r>
                      <a:r>
                        <a:rPr lang="es-MX" sz="1100" baseline="0" dirty="0" smtClean="0"/>
                        <a:t> 3 personas. </a:t>
                      </a:r>
                      <a:endParaRPr lang="es-MX" sz="1100" dirty="0"/>
                    </a:p>
                  </a:txBody>
                  <a:tcPr/>
                </a:tc>
              </a:tr>
              <a:tr h="105949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/>
                        <a:t>Actualizar los manuales administrativos y procesos administrativos con apego a la normatividad interna vigente. </a:t>
                      </a:r>
                      <a:endParaRPr lang="es-MX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Se</a:t>
                      </a:r>
                      <a:r>
                        <a:rPr lang="es-MX" sz="1100" baseline="0" dirty="0" smtClean="0"/>
                        <a:t> elaborado 14 sistemas administrativas que algunas ocasiones no se pueden operar por el equipo de computo se cuenta en estado obsoleto.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Para</a:t>
                      </a:r>
                      <a:r>
                        <a:rPr lang="es-MX" sz="1100" baseline="0" dirty="0" smtClean="0"/>
                        <a:t> poder realizar la actualización de los sistema, en algunas ocasiones no se realiza por falta de recursos.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personal en el área de organización y métodos para llevar acabo toda la actualización. </a:t>
                      </a:r>
                    </a:p>
                    <a:p>
                      <a:pPr algn="just"/>
                      <a:endParaRPr lang="es-MX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000364" y="357166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ANALISIS DE RESTRICCIONES </a:t>
            </a:r>
            <a:endParaRPr lang="es-MX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1802" y="-24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EVALUACION DEL RIESGO </a:t>
            </a:r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285720" y="357166"/>
            <a:ext cx="8643998" cy="4286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85720" y="447240"/>
            <a:ext cx="5357850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ORGANO ADMINISTRATIVO: PODER JUDICIAL DEL ESTADO </a:t>
            </a:r>
            <a:endParaRPr lang="es-MX" sz="1600" dirty="0"/>
          </a:p>
        </p:txBody>
      </p:sp>
      <p:sp>
        <p:nvSpPr>
          <p:cNvPr id="7" name="6 Rectángulo"/>
          <p:cNvSpPr/>
          <p:nvPr/>
        </p:nvSpPr>
        <p:spPr>
          <a:xfrm>
            <a:off x="285720" y="785794"/>
            <a:ext cx="8643998" cy="3571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85720" y="785794"/>
            <a:ext cx="8643998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OBJETIVO ESTRATEGICO                                                        </a:t>
            </a:r>
            <a:endParaRPr lang="es-MX" sz="16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85720" y="1071546"/>
          <a:ext cx="8643998" cy="631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36"/>
                <a:gridCol w="1260583"/>
                <a:gridCol w="1350625"/>
                <a:gridCol w="858688"/>
                <a:gridCol w="1686634"/>
                <a:gridCol w="1686632"/>
              </a:tblGrid>
              <a:tr h="804502">
                <a:tc>
                  <a:txBody>
                    <a:bodyPr/>
                    <a:lstStyle/>
                    <a:p>
                      <a:r>
                        <a:rPr lang="es-MX" dirty="0" smtClean="0"/>
                        <a:t>ESTRATEGIA 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RIESGO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IMPACTO </a:t>
                      </a:r>
                    </a:p>
                    <a:p>
                      <a:pPr algn="ctr"/>
                      <a:r>
                        <a:rPr lang="es-MX" sz="900" dirty="0" smtClean="0"/>
                        <a:t>CONSECUENCIAS EN CASO DE MATERIALIZAR EL RIESGO </a:t>
                      </a:r>
                      <a:endParaRPr lang="es-MX" sz="9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PROBABILIDAD</a:t>
                      </a:r>
                    </a:p>
                    <a:p>
                      <a:pPr algn="ctr"/>
                      <a:r>
                        <a:rPr lang="es-MX" sz="1000" dirty="0" smtClean="0"/>
                        <a:t>CONSIDERACION</a:t>
                      </a:r>
                      <a:r>
                        <a:rPr lang="es-MX" sz="1000" baseline="0" dirty="0" smtClean="0"/>
                        <a:t> PARA DETERMINAR LA PROBABILIDAD </a:t>
                      </a:r>
                      <a:endParaRPr lang="es-MX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102466">
                <a:tc>
                  <a:txBody>
                    <a:bodyPr/>
                    <a:lstStyle/>
                    <a:p>
                      <a:pPr algn="just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Consolidar al interior del Poder Judicial la existencia de ambientes laborales libres de violencia y discriminación. </a:t>
                      </a:r>
                    </a:p>
                    <a:p>
                      <a:pPr algn="just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aceptación de la cultura de equidad y genero en algunas áreas realizando algunas manifestaciones.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Que</a:t>
                      </a:r>
                      <a:r>
                        <a:rPr lang="es-MX" sz="1000" baseline="0" dirty="0" smtClean="0"/>
                        <a:t> en los Juzgados de conciliación Indígena de acuerdo a sus usos y costumbres no se pueda aplicar.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</a:t>
                      </a:r>
                      <a:r>
                        <a:rPr lang="es-MX" baseline="0" dirty="0" smtClean="0"/>
                        <a:t> 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Existen</a:t>
                      </a:r>
                      <a:r>
                        <a:rPr lang="es-MX" sz="1000" baseline="0" dirty="0" smtClean="0"/>
                        <a:t> 22 Juzgados de Paz y conciliación indígena el 50% se opongan.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</a:t>
                      </a:r>
                      <a:r>
                        <a:rPr lang="es-MX" baseline="0" dirty="0" smtClean="0"/>
                        <a:t>         6</a:t>
                      </a:r>
                      <a:endParaRPr lang="es-MX" dirty="0"/>
                    </a:p>
                  </a:txBody>
                  <a:tcPr/>
                </a:tc>
              </a:tr>
              <a:tr h="95348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Implementar un sistema de educación a distancia.</a:t>
                      </a:r>
                      <a:r>
                        <a:rPr lang="es-MX" sz="1000" kern="1200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Mal</a:t>
                      </a:r>
                      <a:r>
                        <a:rPr lang="es-MX" sz="1000" baseline="0" dirty="0" smtClean="0"/>
                        <a:t> Diseño y funcionamiento en la plataforma del sistema.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poder utilizar el sistema a distancia por la falta de la antena de microondas.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De</a:t>
                      </a:r>
                      <a:r>
                        <a:rPr lang="es-MX" sz="1000" baseline="0" dirty="0" smtClean="0"/>
                        <a:t> que la señal no se considere a larga distancia.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7</a:t>
                      </a:r>
                      <a:endParaRPr lang="es-MX" dirty="0"/>
                    </a:p>
                  </a:txBody>
                  <a:tcPr/>
                </a:tc>
              </a:tr>
              <a:tr h="11322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Fortalecer el ejercicio de la transparencia mediante la optimización del Portal Único de Transparencia del Poder Judicial del Estado de Chiapas.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Manejar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dirty="0" smtClean="0"/>
                        <a:t>información herronea .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Mediante las solicitudes que se reciben muchas veces por no querer</a:t>
                      </a:r>
                      <a:r>
                        <a:rPr lang="es-MX" sz="1000" baseline="0" dirty="0" smtClean="0"/>
                        <a:t> afectar a la Institución, se  contestan datos poco confiables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Resultado</a:t>
                      </a:r>
                      <a:r>
                        <a:rPr lang="es-MX" sz="1000" baseline="0" dirty="0" smtClean="0"/>
                        <a:t> de las encuentras demasiado irreal.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  8</a:t>
                      </a:r>
                      <a:endParaRPr lang="es-MX" dirty="0"/>
                    </a:p>
                  </a:txBody>
                  <a:tcPr/>
                </a:tc>
              </a:tr>
              <a:tr h="223472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/>
                        <a:t>Actualizar los manuales administrativos y procesos administrativos con apego a la normatividad interna vigente. </a:t>
                      </a:r>
                    </a:p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Implementación</a:t>
                      </a:r>
                      <a:r>
                        <a:rPr lang="es-MX" sz="1000" baseline="0" dirty="0" smtClean="0"/>
                        <a:t> de nuevos sistemas, causando negación en su utilización.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9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Capacitación</a:t>
                      </a:r>
                      <a:r>
                        <a:rPr lang="es-MX" sz="1000" baseline="0" dirty="0" smtClean="0"/>
                        <a:t> nula, únicamente a la practica.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9</a:t>
                      </a:r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6072198" y="357166"/>
            <a:ext cx="286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FECHA: 10 DE NOVIEMBRE 2015</a:t>
            </a:r>
            <a:endParaRPr lang="es-MX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rot="5400000">
            <a:off x="429390" y="2857496"/>
            <a:ext cx="3428230" cy="79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143108" y="4572008"/>
            <a:ext cx="3786214" cy="158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500298" y="142852"/>
            <a:ext cx="285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MAPA DE RIESGO </a:t>
            </a:r>
            <a:endParaRPr lang="es-MX" sz="2800" b="1" dirty="0"/>
          </a:p>
        </p:txBody>
      </p:sp>
      <p:sp>
        <p:nvSpPr>
          <p:cNvPr id="14" name="13 CuadroTexto"/>
          <p:cNvSpPr txBox="1"/>
          <p:nvPr/>
        </p:nvSpPr>
        <p:spPr>
          <a:xfrm rot="16200000">
            <a:off x="473891" y="2477469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PROBABILIDAD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00364" y="507207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IMPACTO</a:t>
            </a:r>
            <a:r>
              <a:rPr lang="es-MX" sz="2400" b="1" dirty="0" smtClean="0"/>
              <a:t> </a:t>
            </a:r>
            <a:endParaRPr lang="es-MX" sz="2400" b="1" dirty="0"/>
          </a:p>
        </p:txBody>
      </p:sp>
      <p:sp>
        <p:nvSpPr>
          <p:cNvPr id="16" name="15 CuadroTexto"/>
          <p:cNvSpPr txBox="1"/>
          <p:nvPr/>
        </p:nvSpPr>
        <p:spPr>
          <a:xfrm rot="16200000">
            <a:off x="-162106" y="2376631"/>
            <a:ext cx="392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   1   2   3   4   5   6   7   8   9  10 </a:t>
            </a:r>
            <a:endParaRPr lang="es-MX" sz="24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357422" y="457200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1   2   3   4    5   6   7   8   9   10 </a:t>
            </a:r>
            <a:endParaRPr lang="es-MX" sz="2400" b="1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143108" y="928670"/>
          <a:ext cx="3643340" cy="344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</a:tblGrid>
              <a:tr h="34432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Elipse"/>
          <p:cNvSpPr/>
          <p:nvPr/>
        </p:nvSpPr>
        <p:spPr>
          <a:xfrm>
            <a:off x="4643438" y="42148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4643438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5357818" y="421481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5357818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5000628" y="4143380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5000628" y="1571612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357818" y="3714752"/>
            <a:ext cx="142876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5357818" y="1214422"/>
            <a:ext cx="142876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642910" y="56435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En nuestro mapa de riesgo podemos ver por la ubicación, que existen riesgos que deben se atendidos de manera inmediata. </a:t>
            </a:r>
            <a:endParaRPr lang="es-MX" sz="1400" b="1" dirty="0"/>
          </a:p>
        </p:txBody>
      </p:sp>
      <p:cxnSp>
        <p:nvCxnSpPr>
          <p:cNvPr id="28" name="27 Conector recto"/>
          <p:cNvCxnSpPr/>
          <p:nvPr/>
        </p:nvCxnSpPr>
        <p:spPr>
          <a:xfrm rot="5400000">
            <a:off x="2178032" y="2750339"/>
            <a:ext cx="364333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10800000" flipV="1">
            <a:off x="2143110" y="2786058"/>
            <a:ext cx="3643337" cy="10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500298" y="164305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PERIÓDICA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143372" y="1643050"/>
            <a:ext cx="132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INMEDIATA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214546" y="3429000"/>
            <a:ext cx="176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CONTROLADOS 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000496" y="300037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SEGUIMIENTO 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7554" y="71414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PLAN DE CONTIGENCIA  </a:t>
            </a:r>
            <a:endParaRPr lang="es-MX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85718" y="425243"/>
          <a:ext cx="8644000" cy="5972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800"/>
                <a:gridCol w="1557350"/>
                <a:gridCol w="1900250"/>
                <a:gridCol w="1728800"/>
                <a:gridCol w="1728800"/>
              </a:tblGrid>
              <a:tr h="623981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INDICADOR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RIESGO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RESTRICCIONES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FUERA DE RANGO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PLAN DE CONTIGENCIA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58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quejas recibidas en materia de derechos humanos y equidad de género. 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aceptación de la cultura de equidad y genero en algunas áreas realizando algunas manifestaciones.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 de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recurso debido a que es un tema nuevo.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Durante. En caso de existir una manifestación, realizar una   reunión de trabajo con el personal inconformé.  </a:t>
                      </a:r>
                    </a:p>
                    <a:p>
                      <a:pPr algn="just"/>
                      <a:endParaRPr lang="es-MX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Después: Implementar platicas de inducción a los 22 Juzgados de conciliación  Indígena  en todo el Estado. </a:t>
                      </a:r>
                    </a:p>
                    <a:p>
                      <a:pPr algn="just"/>
                      <a:endParaRPr lang="es-MX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19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programas, adaptaciones tecnológicas o acciones          Implementadas para propiciar el acceso a la información.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Manejar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información herronea .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de recursos para conformar  la plataforma. 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: Verificar que los datos sean reales.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Despues:Toda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información será presenta ante el área de  la Contraloría Interna y tener una mejor certeza de ello.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996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manuales actualizados en el periodo, Número de procesos administrativos actualizados en el periodo.</a:t>
                      </a:r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es-MX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Se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elaborado 14 sistemas administrativas que algunas ocasiones no se pueden operar por el equipo de computo que esta obsoleto.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Checar los equipos de computo con el área correspondiente y realizar las instalaciones de los sistema en cada computadora.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Después: Capacitaciones personalizadas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por áreas de los nuevos sistemas.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37897">
                <a:tc>
                  <a:txBody>
                    <a:bodyPr/>
                    <a:lstStyle/>
                    <a:p>
                      <a:pPr algn="just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funcionarios judiciales y público en general reciben cursos de capacitación, ya sean de educación continua, actualización o formación.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Mal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Diseño y funcionamiento en la plataforma del sistema.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No se cuenta con el personal capacitado para llevar acabo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 el uso de la plataforma.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Durante: realizar los ajustes necesarios para poner a trabajar la plataforma de educación a distancia.</a:t>
                      </a:r>
                    </a:p>
                    <a:p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dirty="0" smtClean="0">
                          <a:latin typeface="Arial" pitchFamily="34" charset="0"/>
                          <a:cs typeface="Arial" pitchFamily="34" charset="0"/>
                        </a:rPr>
                        <a:t>Después: Monitoreo constante de su funcionamiento para su uso.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1460</Words>
  <Application>Microsoft Office PowerPoint</Application>
  <PresentationFormat>Presentación en pantalla (4:3)</PresentationFormat>
  <Paragraphs>186</Paragraphs>
  <Slides>8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Proteccion Civil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ECONOMIA</cp:lastModifiedBy>
  <cp:revision>60</cp:revision>
  <dcterms:created xsi:type="dcterms:W3CDTF">2015-11-12T04:10:28Z</dcterms:created>
  <dcterms:modified xsi:type="dcterms:W3CDTF">2015-11-12T04:20:43Z</dcterms:modified>
</cp:coreProperties>
</file>