
<file path=[Content_Types].xml><?xml version="1.0" encoding="utf-8"?>
<Types xmlns="http://schemas.openxmlformats.org/package/2006/content-types"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11917363" cy="6858000"/>
  <p:notesSz cx="7077075" cy="9382125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EAEAEA"/>
    <a:srgbClr val="008000"/>
    <a:srgbClr val="C0C0C0"/>
    <a:srgbClr val="B2B2B2"/>
    <a:srgbClr val="006600"/>
    <a:srgbClr val="969696"/>
    <a:srgbClr val="E4E4E4"/>
    <a:srgbClr val="808080"/>
    <a:srgbClr val="5F5F5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30" autoAdjust="0"/>
    <p:restoredTop sz="99529" autoAdjust="0"/>
  </p:normalViewPr>
  <p:slideViewPr>
    <p:cSldViewPr snapToGrid="0">
      <p:cViewPr>
        <p:scale>
          <a:sx n="70" d="100"/>
          <a:sy n="70" d="100"/>
        </p:scale>
        <p:origin x="-72" y="-42"/>
      </p:cViewPr>
      <p:guideLst>
        <p:guide orient="horz" pos="2792"/>
        <p:guide pos="3754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08" y="-84"/>
      </p:cViewPr>
      <p:guideLst>
        <p:guide orient="horz" pos="2955"/>
        <p:guide pos="2229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0A2DCE50-0553-4518-A981-7A15D7243B95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DED564EC-4DDB-46BC-8931-AEB267AF050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48805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3401D6C5-3D92-4B48-8044-5042E744A7A9}" type="datetimeFigureOut">
              <a:rPr lang="es-ES" smtClean="0"/>
              <a:pPr/>
              <a:t>26/01/2016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03263"/>
            <a:ext cx="61150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6509"/>
            <a:ext cx="5661660" cy="4221957"/>
          </a:xfrm>
          <a:prstGeom prst="rect">
            <a:avLst/>
          </a:prstGeom>
        </p:spPr>
        <p:txBody>
          <a:bodyPr vert="horz" lIns="94045" tIns="47023" rIns="94045" bIns="470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79984973-7813-47FC-BFC2-91D5519BFD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5923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0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238302"/>
            <a:ext cx="9337207" cy="70075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 userDrawn="1"/>
        </p:nvSpPr>
        <p:spPr>
          <a:xfrm>
            <a:off x="9431055" y="238302"/>
            <a:ext cx="162422" cy="69947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" name="3 Rectángulo"/>
          <p:cNvSpPr/>
          <p:nvPr userDrawn="1"/>
        </p:nvSpPr>
        <p:spPr>
          <a:xfrm>
            <a:off x="9707685" y="238302"/>
            <a:ext cx="2209678" cy="700756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 userDrawn="1"/>
        </p:nvGrpSpPr>
        <p:grpSpPr>
          <a:xfrm>
            <a:off x="122519" y="1016951"/>
            <a:ext cx="1472463" cy="77356"/>
            <a:chOff x="6509878" y="60386"/>
            <a:chExt cx="1129797" cy="77356"/>
          </a:xfrm>
          <a:solidFill>
            <a:srgbClr val="B5B5B5"/>
          </a:solidFill>
        </p:grpSpPr>
        <p:sp>
          <p:nvSpPr>
            <p:cNvPr id="8" name="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1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1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1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Rectángulo"/>
          <p:cNvSpPr/>
          <p:nvPr userDrawn="1"/>
        </p:nvSpPr>
        <p:spPr>
          <a:xfrm>
            <a:off x="1704073" y="1008404"/>
            <a:ext cx="10213291" cy="769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10181839" y="44624"/>
            <a:ext cx="1472463" cy="77356"/>
            <a:chOff x="6509878" y="60386"/>
            <a:chExt cx="1129797" cy="77356"/>
          </a:xfrm>
          <a:solidFill>
            <a:srgbClr val="91945A"/>
          </a:solidFill>
        </p:grpSpPr>
        <p:sp>
          <p:nvSpPr>
            <p:cNvPr id="18" name="1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1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1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2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2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2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6" name="15 Rectángulo"/>
          <p:cNvSpPr/>
          <p:nvPr userDrawn="1"/>
        </p:nvSpPr>
        <p:spPr>
          <a:xfrm>
            <a:off x="-2" y="19586"/>
            <a:ext cx="11917364" cy="1886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66" y="281675"/>
            <a:ext cx="1756435" cy="64265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5709359"/>
              </p:ext>
            </p:extLst>
          </p:nvPr>
        </p:nvGraphicFramePr>
        <p:xfrm>
          <a:off x="982634" y="1650938"/>
          <a:ext cx="10222174" cy="462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11087"/>
                <a:gridCol w="51110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100" b="1" dirty="0" smtClean="0"/>
                        <a:t>Dirección de Infraestructura</a:t>
                      </a:r>
                      <a:r>
                        <a:rPr lang="es-MX" sz="1100" b="1" baseline="0" dirty="0" smtClean="0"/>
                        <a:t> Tecnológica del Poder Judicial del Estado de Chiapas </a:t>
                      </a:r>
                      <a:r>
                        <a:rPr lang="es-MX" sz="1100" dirty="0" smtClean="0">
                          <a:latin typeface="Arial" pitchFamily="34" charset="0"/>
                          <a:cs typeface="Arial" pitchFamily="34" charset="0"/>
                        </a:rPr>
                        <a:t>Problemas</a:t>
                      </a:r>
                      <a:r>
                        <a:rPr lang="es-MX" sz="1100" baseline="0" dirty="0" smtClean="0">
                          <a:latin typeface="Arial" pitchFamily="34" charset="0"/>
                          <a:cs typeface="Arial" pitchFamily="34" charset="0"/>
                        </a:rPr>
                        <a:t> en el  uso de los sistemas nuevos y equipo de computo en estado obsoleto.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Dirección de Equidad y Genero del Poder Judicial del Estado </a:t>
                      </a:r>
                      <a:r>
                        <a:rPr lang="es-MX" sz="11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 implementa la Cultura de equidad y genero, </a:t>
                      </a:r>
                      <a:r>
                        <a:rPr lang="es-MX" sz="1000" kern="1200" dirty="0" smtClean="0"/>
                        <a:t>Consolidar al interior del Poder Judicial la existencia de ambientes laborales libres de violencia y discriminación. </a:t>
                      </a:r>
                      <a:endParaRPr lang="es-MX" sz="10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0" dirty="0"/>
                    </a:p>
                  </a:txBody>
                  <a:tcPr/>
                </a:tc>
              </a:tr>
              <a:tr h="46348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Dirección de Tesorería del Poder Judicial del Estado</a:t>
                      </a:r>
                      <a:r>
                        <a:rPr kumimoji="0" lang="es-MX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 Chiapas </a:t>
                      </a:r>
                      <a:r>
                        <a:rPr kumimoji="0" lang="es-MX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kumimoji="0" lang="es-MX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nsuficiente asignación de recursos presupuestarios que no permiten el desarrollo y</a:t>
                      </a:r>
                      <a:r>
                        <a:rPr kumimoji="0" lang="es-MX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modernización de los diferentes distritos judiciales. </a:t>
                      </a:r>
                      <a:endParaRPr lang="es-MX" sz="2000" dirty="0" smtClean="0"/>
                    </a:p>
                    <a:p>
                      <a:pPr algn="just"/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kern="1200" dirty="0" smtClean="0"/>
                        <a:t>Oficialía Mayor del Poder Judicial del Estado de Chiapas </a:t>
                      </a:r>
                      <a:r>
                        <a:rPr lang="es-MX" sz="1100" kern="1200" dirty="0" smtClean="0"/>
                        <a:t>se actualizan los manuales administrativos y procesos administrativos con apego a la normatividad interna vigente. </a:t>
                      </a:r>
                      <a:r>
                        <a:rPr lang="es-MX" sz="1100" dirty="0" smtClean="0"/>
                        <a:t>Se</a:t>
                      </a:r>
                      <a:r>
                        <a:rPr lang="es-MX" sz="1100" baseline="0" dirty="0" smtClean="0"/>
                        <a:t> elaborado 14 sistemas administrativas que operar con  con equipos de computo. Sistematizando </a:t>
                      </a:r>
                      <a:endParaRPr lang="es-MX" sz="1100" dirty="0" smtClean="0"/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dirty="0" smtClean="0"/>
                        <a:t>Juzgado y Salas</a:t>
                      </a:r>
                      <a:r>
                        <a:rPr lang="es-MX" sz="1100" baseline="0" dirty="0" smtClean="0"/>
                        <a:t> del Poder Judicial del Estado de Chiapas </a:t>
                      </a:r>
                      <a:r>
                        <a:rPr kumimoji="0" lang="es-MX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cuentan con el personal judicial suficiente para cubrir sus necesidades, en especial en lugares alejados geográficamente.</a:t>
                      </a:r>
                      <a:endParaRPr lang="es-MX" sz="1100" dirty="0" smtClean="0"/>
                    </a:p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dirty="0" smtClean="0"/>
                        <a:t>Dirección</a:t>
                      </a:r>
                      <a:r>
                        <a:rPr lang="es-MX" sz="1100" b="1" baseline="0" dirty="0" smtClean="0"/>
                        <a:t> de Trasparencia y Acceso a la información del Poder Judicial del Estado de Chiapas  </a:t>
                      </a:r>
                      <a:r>
                        <a:rPr lang="es-MX" sz="1100" b="0" baseline="0" dirty="0" smtClean="0"/>
                        <a:t>se </a:t>
                      </a:r>
                      <a:r>
                        <a:rPr lang="es-MX" sz="1100" b="0" kern="1200" baseline="0" dirty="0" smtClean="0"/>
                        <a:t>f</a:t>
                      </a:r>
                      <a:r>
                        <a:rPr lang="es-MX" sz="1100" b="0" kern="1200" dirty="0" smtClean="0"/>
                        <a:t>ortalecer </a:t>
                      </a:r>
                      <a:r>
                        <a:rPr lang="es-MX" sz="1100" kern="1200" dirty="0" smtClean="0"/>
                        <a:t>el ejercicio de la transparencia mediante la optimización de</a:t>
                      </a:r>
                      <a:r>
                        <a:rPr lang="es-MX" sz="1100" kern="1200" baseline="0" dirty="0" smtClean="0"/>
                        <a:t> respuesta en por lo menos 5 días </a:t>
                      </a:r>
                      <a:r>
                        <a:rPr lang="es-MX" sz="1100" kern="1200" dirty="0" smtClean="0"/>
                        <a:t> del Portal Único de Transparencia del Poder Judicial del Estado de Chiapas. </a:t>
                      </a:r>
                    </a:p>
                    <a:p>
                      <a:pPr algn="l"/>
                      <a:endParaRPr lang="es-MX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Juzgados y Salas</a:t>
                      </a:r>
                      <a:r>
                        <a:rPr kumimoji="0" lang="es-MX" sz="11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  <a:r>
                        <a:rPr kumimoji="0" lang="es-MX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recientes índices de trafico de influencias que contribuye a una percepción negativa de la labor del Poder Judicial.</a:t>
                      </a:r>
                    </a:p>
                    <a:p>
                      <a:pPr algn="just"/>
                      <a:endParaRPr lang="es-MX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1" dirty="0" smtClean="0"/>
                        <a:t>Instituto de formación Judicial</a:t>
                      </a:r>
                      <a:r>
                        <a:rPr lang="es-MX" sz="1100" dirty="0" smtClean="0"/>
                        <a:t> del Poder Judicial del Estado </a:t>
                      </a:r>
                      <a:r>
                        <a:rPr lang="es-MX" sz="1100" kern="1200" dirty="0" smtClean="0">
                          <a:latin typeface="Arial" pitchFamily="34" charset="0"/>
                          <a:cs typeface="Arial" pitchFamily="34" charset="0"/>
                        </a:rPr>
                        <a:t>Implementa</a:t>
                      </a:r>
                      <a:r>
                        <a:rPr lang="es-MX" sz="1100" kern="12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1100" kern="1200" dirty="0" smtClean="0">
                          <a:latin typeface="Arial" pitchFamily="34" charset="0"/>
                          <a:cs typeface="Arial" pitchFamily="34" charset="0"/>
                        </a:rPr>
                        <a:t> maestrías un sistema de educación, a efecto que los servidores públicos de todos los distritos del estado puedan recibir capacitación sin desplazarse de sus centros de trabajo. </a:t>
                      </a:r>
                    </a:p>
                    <a:p>
                      <a:pPr algn="just"/>
                      <a:endParaRPr lang="es-MX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082470" y="1212370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PÚBLICAS (MALLO, 2003)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36c1f5d1a3f2a854211312fd47e20a8389e7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Personalizado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9442</TotalTime>
  <Words>334</Words>
  <Application>Microsoft Office PowerPoint</Application>
  <PresentationFormat>Personalizado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Aspecto</vt:lpstr>
      <vt:lpstr>Diapositiva 0</vt:lpstr>
    </vt:vector>
  </TitlesOfParts>
  <Company>H. AYUNTAMIENTO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PLANEACION</dc:creator>
  <cp:lastModifiedBy>Proteccion Civil</cp:lastModifiedBy>
  <cp:revision>744</cp:revision>
  <dcterms:created xsi:type="dcterms:W3CDTF">2009-05-12T18:27:50Z</dcterms:created>
  <dcterms:modified xsi:type="dcterms:W3CDTF">2016-01-26T16:10:23Z</dcterms:modified>
</cp:coreProperties>
</file>