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BFF5-59C8-43E4-B18E-5BFC12E7C407}" type="datetimeFigureOut">
              <a:rPr lang="es-MX" smtClean="0"/>
              <a:pPr/>
              <a:t>23/02/2016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199A-1692-4E07-87C8-20614ECCBC8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BFF5-59C8-43E4-B18E-5BFC12E7C407}" type="datetimeFigureOut">
              <a:rPr lang="es-MX" smtClean="0"/>
              <a:pPr/>
              <a:t>23/02/2016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199A-1692-4E07-87C8-20614ECCBC8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BFF5-59C8-43E4-B18E-5BFC12E7C407}" type="datetimeFigureOut">
              <a:rPr lang="es-MX" smtClean="0"/>
              <a:pPr/>
              <a:t>23/02/2016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199A-1692-4E07-87C8-20614ECCBC8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BFF5-59C8-43E4-B18E-5BFC12E7C407}" type="datetimeFigureOut">
              <a:rPr lang="es-MX" smtClean="0"/>
              <a:pPr/>
              <a:t>23/02/2016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199A-1692-4E07-87C8-20614ECCBC8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BFF5-59C8-43E4-B18E-5BFC12E7C407}" type="datetimeFigureOut">
              <a:rPr lang="es-MX" smtClean="0"/>
              <a:pPr/>
              <a:t>23/02/2016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199A-1692-4E07-87C8-20614ECCBC8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BFF5-59C8-43E4-B18E-5BFC12E7C407}" type="datetimeFigureOut">
              <a:rPr lang="es-MX" smtClean="0"/>
              <a:pPr/>
              <a:t>23/02/2016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199A-1692-4E07-87C8-20614ECCBC8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BFF5-59C8-43E4-B18E-5BFC12E7C407}" type="datetimeFigureOut">
              <a:rPr lang="es-MX" smtClean="0"/>
              <a:pPr/>
              <a:t>23/02/2016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199A-1692-4E07-87C8-20614ECCBC8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BFF5-59C8-43E4-B18E-5BFC12E7C407}" type="datetimeFigureOut">
              <a:rPr lang="es-MX" smtClean="0"/>
              <a:pPr/>
              <a:t>23/02/2016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199A-1692-4E07-87C8-20614ECCBC8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BFF5-59C8-43E4-B18E-5BFC12E7C407}" type="datetimeFigureOut">
              <a:rPr lang="es-MX" smtClean="0"/>
              <a:pPr/>
              <a:t>23/02/2016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199A-1692-4E07-87C8-20614ECCBC8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BFF5-59C8-43E4-B18E-5BFC12E7C407}" type="datetimeFigureOut">
              <a:rPr lang="es-MX" smtClean="0"/>
              <a:pPr/>
              <a:t>23/02/2016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199A-1692-4E07-87C8-20614ECCBC8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BFF5-59C8-43E4-B18E-5BFC12E7C407}" type="datetimeFigureOut">
              <a:rPr lang="es-MX" smtClean="0"/>
              <a:pPr/>
              <a:t>23/02/2016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199A-1692-4E07-87C8-20614ECCBC8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EBFF5-59C8-43E4-B18E-5BFC12E7C407}" type="datetimeFigureOut">
              <a:rPr lang="es-MX" smtClean="0"/>
              <a:pPr/>
              <a:t>23/02/2016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B199A-1692-4E07-87C8-20614ECCBC8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Flecha a la derecha con muesca"/>
          <p:cNvSpPr/>
          <p:nvPr/>
        </p:nvSpPr>
        <p:spPr>
          <a:xfrm>
            <a:off x="428596" y="-71462"/>
            <a:ext cx="8429684" cy="1643074"/>
          </a:xfrm>
          <a:prstGeom prst="notched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7158" y="2285992"/>
            <a:ext cx="1701876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b="1" dirty="0" smtClean="0"/>
              <a:t>CICLO DE GPRD 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 rot="5400000">
            <a:off x="7622243" y="599301"/>
            <a:ext cx="1208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/>
              <a:t>DESARROLLO </a:t>
            </a:r>
            <a:endParaRPr lang="es-MX" sz="1400" b="1" dirty="0"/>
          </a:p>
        </p:txBody>
      </p:sp>
      <p:sp>
        <p:nvSpPr>
          <p:cNvPr id="11" name="10 Rectángulo"/>
          <p:cNvSpPr/>
          <p:nvPr/>
        </p:nvSpPr>
        <p:spPr>
          <a:xfrm>
            <a:off x="2357422" y="2071678"/>
            <a:ext cx="1500198" cy="73866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FIJAR METAS </a:t>
            </a:r>
            <a:r>
              <a:rPr lang="es-MX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</a:t>
            </a:r>
            <a:r>
              <a:rPr kumimoji="0" lang="es-MX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OBJETIVOS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Y ESTRATEGIAS</a:t>
            </a:r>
            <a:r>
              <a:rPr kumimoji="0" lang="es-MX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</a:t>
            </a:r>
            <a:endParaRPr kumimoji="0" lang="es-MX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4000496" y="2143116"/>
            <a:ext cx="1500198" cy="5232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ASIGNAR RECURSOS</a:t>
            </a:r>
            <a:r>
              <a:rPr kumimoji="0" lang="es-MX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</a:t>
            </a:r>
            <a:endParaRPr kumimoji="0" lang="es-MX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5572132" y="2071678"/>
            <a:ext cx="1500198" cy="73866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MONITOREAR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Y EVALUAR LOS RECURSOS </a:t>
            </a:r>
            <a:r>
              <a:rPr kumimoji="0" lang="es-MX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</a:t>
            </a:r>
            <a:endParaRPr kumimoji="0" lang="es-MX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7143768" y="2071678"/>
            <a:ext cx="1500198" cy="73866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INFORMAR A CERCA DEL DESEMPEÑO </a:t>
            </a:r>
            <a:endParaRPr kumimoji="0" lang="es-MX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-71438" y="-24"/>
            <a:ext cx="8858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000" b="1" dirty="0" smtClean="0"/>
              <a:t>LA GESTIÓN PARA RESULTADOS (GPRD) </a:t>
            </a:r>
          </a:p>
        </p:txBody>
      </p:sp>
      <p:sp>
        <p:nvSpPr>
          <p:cNvPr id="18" name="17 Flecha derecha"/>
          <p:cNvSpPr/>
          <p:nvPr/>
        </p:nvSpPr>
        <p:spPr>
          <a:xfrm>
            <a:off x="785786" y="4214818"/>
            <a:ext cx="1428760" cy="85725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Rectángulo"/>
          <p:cNvSpPr/>
          <p:nvPr/>
        </p:nvSpPr>
        <p:spPr>
          <a:xfrm>
            <a:off x="1142976" y="353777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 smtClean="0"/>
              <a:t>El modelo de GpRD surge como un elemento central de los esfuerzos mundiales por mejorar la eficacia de la gestión pública</a:t>
            </a:r>
            <a:endParaRPr lang="es-MX" dirty="0"/>
          </a:p>
        </p:txBody>
      </p:sp>
      <p:sp>
        <p:nvSpPr>
          <p:cNvPr id="20" name="19 CuadroTexto"/>
          <p:cNvSpPr txBox="1"/>
          <p:nvPr/>
        </p:nvSpPr>
        <p:spPr>
          <a:xfrm>
            <a:off x="214282" y="3643314"/>
            <a:ext cx="207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ESTUDIO DE CASOS </a:t>
            </a:r>
            <a:endParaRPr lang="es-MX" b="1" dirty="0"/>
          </a:p>
        </p:txBody>
      </p:sp>
      <p:sp>
        <p:nvSpPr>
          <p:cNvPr id="21" name="20 CuadroTexto"/>
          <p:cNvSpPr txBox="1"/>
          <p:nvPr/>
        </p:nvSpPr>
        <p:spPr>
          <a:xfrm>
            <a:off x="2285984" y="2928934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/>
              <a:t>En </a:t>
            </a:r>
            <a:r>
              <a:rPr lang="es-MX" sz="1400" b="1" dirty="0" smtClean="0"/>
              <a:t>Kenia</a:t>
            </a:r>
            <a:r>
              <a:rPr lang="es-MX" sz="1400" dirty="0" smtClean="0"/>
              <a:t> se optó por presentar e implementar el enfoque de Resultado Rápidos (RRA) en los ministerios. </a:t>
            </a:r>
            <a:endParaRPr lang="es-MX" sz="14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285984" y="3405846"/>
            <a:ext cx="6572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/>
              <a:t>En </a:t>
            </a:r>
            <a:r>
              <a:rPr lang="es-MX" sz="1400" b="1" dirty="0" smtClean="0"/>
              <a:t>Pakistán, </a:t>
            </a:r>
            <a:r>
              <a:rPr lang="es-MX" sz="1400" dirty="0" smtClean="0"/>
              <a:t>el respaldo de los primer ministro y el presidente  ha sido determinante para la imagen publica y para la moral de la fuerza policiaca. </a:t>
            </a:r>
            <a:endParaRPr lang="es-MX" sz="14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285984" y="3929066"/>
            <a:ext cx="642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/>
              <a:t>En </a:t>
            </a:r>
            <a:r>
              <a:rPr lang="es-MX" sz="1400" b="1" dirty="0" smtClean="0"/>
              <a:t>Yemen</a:t>
            </a:r>
            <a:r>
              <a:rPr lang="es-MX" sz="1400" dirty="0" smtClean="0"/>
              <a:t>, el nuevo ministro de salud, Dr. Rasea ha entregado su pleno apoyo al proceso de implementación del RRA. </a:t>
            </a:r>
            <a:endParaRPr lang="es-MX" sz="14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285984" y="4762038"/>
            <a:ext cx="6572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/>
              <a:t>En </a:t>
            </a:r>
            <a:r>
              <a:rPr lang="es-MX" sz="1400" b="1" dirty="0" smtClean="0"/>
              <a:t>Brasil </a:t>
            </a:r>
            <a:r>
              <a:rPr lang="es-MX" sz="1400" dirty="0" smtClean="0"/>
              <a:t>el gobierno informa y trasmite a sus entidades subalternas sus principales objetivos y prioridades, pero a su vez las secretarias deben presentar pruebas de su participación y su contribución al logro de estos resultados. </a:t>
            </a:r>
            <a:endParaRPr lang="es-MX" sz="14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2285984" y="5477548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/>
              <a:t>En </a:t>
            </a:r>
            <a:r>
              <a:rPr lang="es-MX" sz="1400" b="1" dirty="0" smtClean="0"/>
              <a:t>Chile</a:t>
            </a:r>
            <a:r>
              <a:rPr lang="es-MX" sz="1400" dirty="0" smtClean="0"/>
              <a:t>, tener aliados en los niveles más técnicos y burocráticos ha servido para formular y mejorar las propuestas de presupuestos para resultados. </a:t>
            </a:r>
            <a:endParaRPr lang="es-MX" sz="14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428596" y="1314378"/>
            <a:ext cx="135582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MX" b="1" dirty="0" smtClean="0"/>
              <a:t>FUNCIONES </a:t>
            </a:r>
            <a:endParaRPr lang="es-MX" b="1" dirty="0"/>
          </a:p>
        </p:txBody>
      </p:sp>
      <p:sp>
        <p:nvSpPr>
          <p:cNvPr id="25" name="24 Rectángulo"/>
          <p:cNvSpPr/>
          <p:nvPr/>
        </p:nvSpPr>
        <p:spPr>
          <a:xfrm>
            <a:off x="1917663" y="1357298"/>
            <a:ext cx="7318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/>
              <a:t>Generar</a:t>
            </a:r>
            <a:r>
              <a:rPr lang="es-MX" dirty="0" smtClean="0"/>
              <a:t> compromisos sólido , </a:t>
            </a:r>
            <a:r>
              <a:rPr lang="es-MX" b="1" dirty="0" smtClean="0"/>
              <a:t>Movilizar </a:t>
            </a:r>
            <a:r>
              <a:rPr lang="es-MX" dirty="0" smtClean="0"/>
              <a:t>los recursos humanos y financieros </a:t>
            </a:r>
            <a:endParaRPr lang="es-MX" dirty="0"/>
          </a:p>
        </p:txBody>
      </p:sp>
      <p:sp>
        <p:nvSpPr>
          <p:cNvPr id="26" name="25 Rectángulo"/>
          <p:cNvSpPr/>
          <p:nvPr/>
        </p:nvSpPr>
        <p:spPr>
          <a:xfrm>
            <a:off x="357158" y="1643050"/>
            <a:ext cx="9001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/>
              <a:t>Crear </a:t>
            </a:r>
            <a:r>
              <a:rPr lang="es-MX" dirty="0" smtClean="0"/>
              <a:t>una cultura organizacional , </a:t>
            </a:r>
            <a:r>
              <a:rPr lang="es-MX" b="1" dirty="0" smtClean="0"/>
              <a:t>Crear </a:t>
            </a:r>
            <a:r>
              <a:rPr lang="es-MX" dirty="0" smtClean="0"/>
              <a:t>una amplia base de apoyo para aquellos planes nacionales.</a:t>
            </a:r>
            <a:endParaRPr lang="es-MX" dirty="0"/>
          </a:p>
        </p:txBody>
      </p:sp>
      <p:sp>
        <p:nvSpPr>
          <p:cNvPr id="27" name="26 Rectángulo"/>
          <p:cNvSpPr/>
          <p:nvPr/>
        </p:nvSpPr>
        <p:spPr>
          <a:xfrm>
            <a:off x="2285984" y="5978743"/>
            <a:ext cx="66437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b="1" dirty="0" smtClean="0"/>
              <a:t>En Sri Lanka: </a:t>
            </a:r>
            <a:r>
              <a:rPr lang="es-MX" sz="1400" dirty="0" smtClean="0"/>
              <a:t>El papel de la Sra. Dhara Wijayatilake en la institucionalización de la GpRD </a:t>
            </a:r>
            <a:endParaRPr lang="es-MX" sz="1400" dirty="0"/>
          </a:p>
        </p:txBody>
      </p:sp>
      <p:sp>
        <p:nvSpPr>
          <p:cNvPr id="28" name="27 Rectángulo"/>
          <p:cNvSpPr/>
          <p:nvPr/>
        </p:nvSpPr>
        <p:spPr>
          <a:xfrm>
            <a:off x="2285984" y="6264495"/>
            <a:ext cx="735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b="1" dirty="0" smtClean="0"/>
              <a:t>En Colombia: </a:t>
            </a:r>
            <a:r>
              <a:rPr lang="es-MX" sz="1400" dirty="0" smtClean="0"/>
              <a:t>El papel del presidente Uribe en la transformación de la gestión pública 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2286000" y="4478545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b="1" dirty="0" smtClean="0"/>
              <a:t>En Afganistán: </a:t>
            </a:r>
            <a:r>
              <a:rPr lang="es-MX" sz="1400" dirty="0" smtClean="0"/>
              <a:t>El Ministro Ehsan Zia y el Programa Nacional de </a:t>
            </a:r>
            <a:r>
              <a:rPr lang="es-MX" sz="1400" dirty="0" smtClean="0"/>
              <a:t>Solidaridad. </a:t>
            </a:r>
            <a:endParaRPr lang="es-MX" sz="1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262</Words>
  <Application>Microsoft Office PowerPoint</Application>
  <PresentationFormat>Presentación en pantalla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Proteccion Civil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Proteccion Civil</dc:creator>
  <cp:lastModifiedBy>Proteccion Civil</cp:lastModifiedBy>
  <cp:revision>42</cp:revision>
  <dcterms:created xsi:type="dcterms:W3CDTF">2016-02-17T20:38:08Z</dcterms:created>
  <dcterms:modified xsi:type="dcterms:W3CDTF">2016-02-23T18:35:26Z</dcterms:modified>
</cp:coreProperties>
</file>