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630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41CBE-B42F-4279-99B3-A3893702348A}" type="datetimeFigureOut">
              <a:rPr lang="es-MX" smtClean="0"/>
              <a:t>08/03/2016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87DEE-6B09-4D21-9A8C-4CBC38C2BC92}" type="slidenum">
              <a:rPr lang="es-MX" smtClean="0"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87DEE-6B09-4D21-9A8C-4CBC38C2BC92}" type="slidenum">
              <a:rPr lang="es-MX" smtClean="0"/>
              <a:t>1</a:t>
            </a:fld>
            <a:endParaRPr lang="es-MX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3056-B383-49C3-B348-962385C3C828}" type="datetimeFigureOut">
              <a:rPr lang="es-MX" smtClean="0"/>
              <a:pPr/>
              <a:t>08/03/2016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4525-789E-4FFC-A1B7-DE7CE67963D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3056-B383-49C3-B348-962385C3C828}" type="datetimeFigureOut">
              <a:rPr lang="es-MX" smtClean="0"/>
              <a:pPr/>
              <a:t>08/03/2016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4525-789E-4FFC-A1B7-DE7CE67963D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3056-B383-49C3-B348-962385C3C828}" type="datetimeFigureOut">
              <a:rPr lang="es-MX" smtClean="0"/>
              <a:pPr/>
              <a:t>08/03/2016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4525-789E-4FFC-A1B7-DE7CE67963D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3056-B383-49C3-B348-962385C3C828}" type="datetimeFigureOut">
              <a:rPr lang="es-MX" smtClean="0"/>
              <a:pPr/>
              <a:t>08/03/2016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4525-789E-4FFC-A1B7-DE7CE67963D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3056-B383-49C3-B348-962385C3C828}" type="datetimeFigureOut">
              <a:rPr lang="es-MX" smtClean="0"/>
              <a:pPr/>
              <a:t>08/03/2016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4525-789E-4FFC-A1B7-DE7CE67963D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3056-B383-49C3-B348-962385C3C828}" type="datetimeFigureOut">
              <a:rPr lang="es-MX" smtClean="0"/>
              <a:pPr/>
              <a:t>08/03/2016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4525-789E-4FFC-A1B7-DE7CE67963D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3056-B383-49C3-B348-962385C3C828}" type="datetimeFigureOut">
              <a:rPr lang="es-MX" smtClean="0"/>
              <a:pPr/>
              <a:t>08/03/2016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4525-789E-4FFC-A1B7-DE7CE67963D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3056-B383-49C3-B348-962385C3C828}" type="datetimeFigureOut">
              <a:rPr lang="es-MX" smtClean="0"/>
              <a:pPr/>
              <a:t>08/03/2016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4525-789E-4FFC-A1B7-DE7CE67963D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3056-B383-49C3-B348-962385C3C828}" type="datetimeFigureOut">
              <a:rPr lang="es-MX" smtClean="0"/>
              <a:pPr/>
              <a:t>08/03/2016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4525-789E-4FFC-A1B7-DE7CE67963D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3056-B383-49C3-B348-962385C3C828}" type="datetimeFigureOut">
              <a:rPr lang="es-MX" smtClean="0"/>
              <a:pPr/>
              <a:t>08/03/2016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4525-789E-4FFC-A1B7-DE7CE67963D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63056-B383-49C3-B348-962385C3C828}" type="datetimeFigureOut">
              <a:rPr lang="es-MX" smtClean="0"/>
              <a:pPr/>
              <a:t>08/03/2016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04525-789E-4FFC-A1B7-DE7CE67963D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63056-B383-49C3-B348-962385C3C828}" type="datetimeFigureOut">
              <a:rPr lang="es-MX" smtClean="0"/>
              <a:pPr/>
              <a:t>08/03/2016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04525-789E-4FFC-A1B7-DE7CE67963DC}" type="slidenum">
              <a:rPr lang="es-MX" smtClean="0"/>
              <a:pPr/>
              <a:t>‹Nº›</a:t>
            </a:fld>
            <a:endParaRPr 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428992" y="3714752"/>
            <a:ext cx="2071702" cy="1357322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SISTEMA DE EVALUACION DEL DESEMPEÑO  </a:t>
            </a:r>
            <a:endParaRPr lang="es-MX" dirty="0"/>
          </a:p>
        </p:txBody>
      </p:sp>
      <p:sp>
        <p:nvSpPr>
          <p:cNvPr id="5" name="4 Elipse"/>
          <p:cNvSpPr/>
          <p:nvPr/>
        </p:nvSpPr>
        <p:spPr>
          <a:xfrm>
            <a:off x="3071802" y="1928802"/>
            <a:ext cx="3000396" cy="192882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Presupuestos Basados en Resultados </a:t>
            </a:r>
          </a:p>
          <a:p>
            <a:pPr algn="ctr"/>
            <a:r>
              <a:rPr lang="es-MX" sz="2400" dirty="0" smtClean="0"/>
              <a:t>(PbR)</a:t>
            </a:r>
            <a:endParaRPr lang="es-MX" sz="2400" dirty="0"/>
          </a:p>
        </p:txBody>
      </p:sp>
      <p:sp>
        <p:nvSpPr>
          <p:cNvPr id="6" name="5 Elipse"/>
          <p:cNvSpPr/>
          <p:nvPr/>
        </p:nvSpPr>
        <p:spPr>
          <a:xfrm>
            <a:off x="3786182" y="1357298"/>
            <a:ext cx="1571636" cy="642942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 smtClean="0"/>
              <a:t>APF</a:t>
            </a:r>
            <a:endParaRPr lang="es-MX" sz="2400" dirty="0"/>
          </a:p>
        </p:txBody>
      </p:sp>
      <p:sp>
        <p:nvSpPr>
          <p:cNvPr id="7" name="6 Elipse"/>
          <p:cNvSpPr/>
          <p:nvPr/>
        </p:nvSpPr>
        <p:spPr>
          <a:xfrm>
            <a:off x="1428728" y="785794"/>
            <a:ext cx="1857388" cy="6429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REFORMAS </a:t>
            </a:r>
            <a:endParaRPr lang="es-MX" dirty="0"/>
          </a:p>
        </p:txBody>
      </p:sp>
      <p:sp>
        <p:nvSpPr>
          <p:cNvPr id="8" name="7 Elipse"/>
          <p:cNvSpPr/>
          <p:nvPr/>
        </p:nvSpPr>
        <p:spPr>
          <a:xfrm>
            <a:off x="6072198" y="928670"/>
            <a:ext cx="1214446" cy="428628"/>
          </a:xfrm>
          <a:prstGeom prst="ellipse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SHCP</a:t>
            </a:r>
            <a:endParaRPr lang="es-MX" dirty="0"/>
          </a:p>
        </p:txBody>
      </p:sp>
      <p:sp>
        <p:nvSpPr>
          <p:cNvPr id="30" name="29 Elipse"/>
          <p:cNvSpPr/>
          <p:nvPr/>
        </p:nvSpPr>
        <p:spPr>
          <a:xfrm>
            <a:off x="2071670" y="3929066"/>
            <a:ext cx="1714512" cy="128588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EVALUACION DE PROGRAMAS </a:t>
            </a:r>
            <a:endParaRPr lang="es-MX" sz="1400" dirty="0"/>
          </a:p>
        </p:txBody>
      </p:sp>
      <p:sp>
        <p:nvSpPr>
          <p:cNvPr id="32" name="31 Elipse"/>
          <p:cNvSpPr/>
          <p:nvPr/>
        </p:nvSpPr>
        <p:spPr>
          <a:xfrm>
            <a:off x="5214942" y="4000504"/>
            <a:ext cx="2071702" cy="135732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MEJORAMIENTO DE GESTION </a:t>
            </a:r>
            <a:endParaRPr lang="es-MX" sz="1400" dirty="0"/>
          </a:p>
        </p:txBody>
      </p:sp>
      <p:sp>
        <p:nvSpPr>
          <p:cNvPr id="15" name="14 Elipse"/>
          <p:cNvSpPr/>
          <p:nvPr/>
        </p:nvSpPr>
        <p:spPr>
          <a:xfrm>
            <a:off x="3071802" y="-24"/>
            <a:ext cx="3000396" cy="78579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/>
              <a:t>PRESIDENCIA </a:t>
            </a:r>
            <a:endParaRPr lang="es-MX" b="1" dirty="0"/>
          </a:p>
        </p:txBody>
      </p:sp>
      <p:sp>
        <p:nvSpPr>
          <p:cNvPr id="10" name="9 Elipse"/>
          <p:cNvSpPr/>
          <p:nvPr/>
        </p:nvSpPr>
        <p:spPr>
          <a:xfrm>
            <a:off x="1643042" y="1357298"/>
            <a:ext cx="1214446" cy="4286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/>
              <a:t>OCDE</a:t>
            </a:r>
            <a:endParaRPr lang="es-MX" dirty="0"/>
          </a:p>
        </p:txBody>
      </p:sp>
      <p:sp>
        <p:nvSpPr>
          <p:cNvPr id="11" name="10 Rectángulo"/>
          <p:cNvSpPr/>
          <p:nvPr/>
        </p:nvSpPr>
        <p:spPr>
          <a:xfrm>
            <a:off x="6286512" y="2071678"/>
            <a:ext cx="21431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b="1" i="1" dirty="0" smtClean="0"/>
              <a:t>FORMATO </a:t>
            </a:r>
          </a:p>
          <a:p>
            <a:pPr algn="ctr"/>
            <a:r>
              <a:rPr lang="es-MX" i="1" dirty="0" smtClean="0"/>
              <a:t>el Presentacional, </a:t>
            </a:r>
          </a:p>
          <a:p>
            <a:pPr algn="ctr"/>
            <a:r>
              <a:rPr lang="es-MX" i="1" dirty="0" smtClean="0"/>
              <a:t>el Informado y </a:t>
            </a:r>
          </a:p>
          <a:p>
            <a:pPr algn="ctr"/>
            <a:r>
              <a:rPr lang="es-MX" i="1" dirty="0" smtClean="0"/>
              <a:t>el de Fórmula Directa. </a:t>
            </a:r>
            <a:endParaRPr lang="es-MX" dirty="0"/>
          </a:p>
        </p:txBody>
      </p:sp>
      <p:sp>
        <p:nvSpPr>
          <p:cNvPr id="12" name="11 Abrir llave"/>
          <p:cNvSpPr/>
          <p:nvPr/>
        </p:nvSpPr>
        <p:spPr>
          <a:xfrm>
            <a:off x="6143636" y="1928802"/>
            <a:ext cx="571504" cy="1643074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b="1" dirty="0"/>
          </a:p>
        </p:txBody>
      </p:sp>
      <p:cxnSp>
        <p:nvCxnSpPr>
          <p:cNvPr id="20" name="19 Conector recto"/>
          <p:cNvCxnSpPr>
            <a:stCxn id="15" idx="3"/>
            <a:endCxn id="7" idx="7"/>
          </p:cNvCxnSpPr>
          <p:nvPr/>
        </p:nvCxnSpPr>
        <p:spPr>
          <a:xfrm rot="5400000">
            <a:off x="3158025" y="526776"/>
            <a:ext cx="209258" cy="4970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>
            <a:endCxn id="8" idx="1"/>
          </p:cNvCxnSpPr>
          <p:nvPr/>
        </p:nvCxnSpPr>
        <p:spPr>
          <a:xfrm>
            <a:off x="5786448" y="651587"/>
            <a:ext cx="463602" cy="3398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"/>
          <p:cNvCxnSpPr>
            <a:stCxn id="15" idx="4"/>
            <a:endCxn id="6" idx="0"/>
          </p:cNvCxnSpPr>
          <p:nvPr/>
        </p:nvCxnSpPr>
        <p:spPr>
          <a:xfrm rot="5400000">
            <a:off x="4286236" y="1071534"/>
            <a:ext cx="571528" cy="15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rot="10800000" flipV="1">
            <a:off x="3000364" y="3571876"/>
            <a:ext cx="489296" cy="35719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 de flecha"/>
          <p:cNvCxnSpPr/>
          <p:nvPr/>
        </p:nvCxnSpPr>
        <p:spPr>
          <a:xfrm rot="16200000" flipH="1">
            <a:off x="5464975" y="3750471"/>
            <a:ext cx="428628" cy="21431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Elipse"/>
          <p:cNvSpPr/>
          <p:nvPr/>
        </p:nvSpPr>
        <p:spPr>
          <a:xfrm>
            <a:off x="3857620" y="5072074"/>
            <a:ext cx="1214446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/>
              <a:t>SED</a:t>
            </a:r>
            <a:endParaRPr lang="es-MX" sz="2800" dirty="0"/>
          </a:p>
        </p:txBody>
      </p:sp>
      <p:sp>
        <p:nvSpPr>
          <p:cNvPr id="26" name="25 Abrir llave"/>
          <p:cNvSpPr/>
          <p:nvPr/>
        </p:nvSpPr>
        <p:spPr>
          <a:xfrm rot="16200000">
            <a:off x="4312584" y="5149695"/>
            <a:ext cx="428628" cy="121505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26 CuadroTexto"/>
          <p:cNvSpPr txBox="1"/>
          <p:nvPr/>
        </p:nvSpPr>
        <p:spPr>
          <a:xfrm>
            <a:off x="2643174" y="6072206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 smtClean="0"/>
              <a:t>Rendición de cuentas y Trasparencia </a:t>
            </a:r>
            <a:endParaRPr lang="es-MX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42</Words>
  <Application>Microsoft Office PowerPoint</Application>
  <PresentationFormat>Presentación en pantalla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Proteccion Civil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Proteccion Civil</dc:creator>
  <cp:lastModifiedBy>Proteccion Civil</cp:lastModifiedBy>
  <cp:revision>40</cp:revision>
  <dcterms:created xsi:type="dcterms:W3CDTF">2016-03-03T19:09:02Z</dcterms:created>
  <dcterms:modified xsi:type="dcterms:W3CDTF">2016-03-08T18:48:21Z</dcterms:modified>
</cp:coreProperties>
</file>