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58" r:id="rId3"/>
    <p:sldId id="271" r:id="rId4"/>
    <p:sldId id="272" r:id="rId5"/>
    <p:sldId id="273" r:id="rId6"/>
    <p:sldId id="267" r:id="rId7"/>
    <p:sldId id="269" r:id="rId8"/>
    <p:sldId id="268" r:id="rId9"/>
    <p:sldId id="270" r:id="rId10"/>
    <p:sldId id="259" r:id="rId11"/>
    <p:sldId id="260" r:id="rId12"/>
    <p:sldId id="261" r:id="rId13"/>
    <p:sldId id="266" r:id="rId14"/>
    <p:sldId id="262" r:id="rId15"/>
    <p:sldId id="264" r:id="rId16"/>
    <p:sldId id="265" r:id="rId1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086"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FCB61F-64F7-4C4C-92D2-BFE9CD5F8160}" type="doc">
      <dgm:prSet loTypeId="urn:microsoft.com/office/officeart/2005/8/layout/hierarchy2" loCatId="hierarchy" qsTypeId="urn:microsoft.com/office/officeart/2005/8/quickstyle/simple3" qsCatId="simple" csTypeId="urn:microsoft.com/office/officeart/2005/8/colors/accent1_2" csCatId="accent1" phldr="1"/>
      <dgm:spPr/>
      <dgm:t>
        <a:bodyPr/>
        <a:lstStyle/>
        <a:p>
          <a:endParaRPr lang="en-US"/>
        </a:p>
      </dgm:t>
    </dgm:pt>
    <dgm:pt modelId="{5C49B1CC-0C58-4C36-A144-BD8611465F53}">
      <dgm:prSet phldrT="[Texto]"/>
      <dgm:spPr/>
      <dgm:t>
        <a:bodyPr/>
        <a:lstStyle/>
        <a:p>
          <a:r>
            <a:rPr lang="es-MX" dirty="0" smtClean="0"/>
            <a:t>Lanzamiento de la moneda $2</a:t>
          </a:r>
          <a:endParaRPr lang="en-US" dirty="0"/>
        </a:p>
      </dgm:t>
    </dgm:pt>
    <dgm:pt modelId="{8F323DD2-E67B-4E66-B5FE-C5ACBE8E09CF}" type="parTrans" cxnId="{C792E17B-E306-4EA5-9EEC-E49293069AF0}">
      <dgm:prSet/>
      <dgm:spPr/>
      <dgm:t>
        <a:bodyPr/>
        <a:lstStyle/>
        <a:p>
          <a:endParaRPr lang="en-US"/>
        </a:p>
      </dgm:t>
    </dgm:pt>
    <dgm:pt modelId="{A1272E67-C4DA-4E8D-B0FF-92990D7596BB}" type="sibTrans" cxnId="{C792E17B-E306-4EA5-9EEC-E49293069AF0}">
      <dgm:prSet/>
      <dgm:spPr/>
      <dgm:t>
        <a:bodyPr/>
        <a:lstStyle/>
        <a:p>
          <a:endParaRPr lang="en-US"/>
        </a:p>
      </dgm:t>
    </dgm:pt>
    <dgm:pt modelId="{77D4C9E9-14C1-4138-BCC4-064B1276040E}">
      <dgm:prSet phldrT="[Texto]"/>
      <dgm:spPr/>
      <dgm:t>
        <a:bodyPr/>
        <a:lstStyle/>
        <a:p>
          <a:r>
            <a:rPr lang="es-MX" dirty="0" smtClean="0"/>
            <a:t>(G) $3</a:t>
          </a:r>
          <a:endParaRPr lang="en-US" dirty="0"/>
        </a:p>
      </dgm:t>
    </dgm:pt>
    <dgm:pt modelId="{7A8F697F-89A9-48D1-82C7-7912609A33F8}" type="parTrans" cxnId="{1ABF1AA7-BE54-4BED-9729-2BD1FB6A4AAD}">
      <dgm:prSet/>
      <dgm:spPr/>
      <dgm:t>
        <a:bodyPr/>
        <a:lstStyle/>
        <a:p>
          <a:endParaRPr lang="en-US"/>
        </a:p>
      </dgm:t>
    </dgm:pt>
    <dgm:pt modelId="{E590AFEC-96A3-4940-A7CE-ABCEAB398DEE}" type="sibTrans" cxnId="{1ABF1AA7-BE54-4BED-9729-2BD1FB6A4AAD}">
      <dgm:prSet/>
      <dgm:spPr/>
      <dgm:t>
        <a:bodyPr/>
        <a:lstStyle/>
        <a:p>
          <a:endParaRPr lang="en-US"/>
        </a:p>
      </dgm:t>
    </dgm:pt>
    <dgm:pt modelId="{AB79D6EF-AD57-4F0F-BEF7-255485EF28CE}">
      <dgm:prSet phldrT="[Texto]"/>
      <dgm:spPr/>
      <dgm:t>
        <a:bodyPr/>
        <a:lstStyle/>
        <a:p>
          <a:r>
            <a:rPr lang="es-MX" dirty="0" smtClean="0"/>
            <a:t>(G) $4</a:t>
          </a:r>
          <a:endParaRPr lang="en-US" dirty="0"/>
        </a:p>
      </dgm:t>
    </dgm:pt>
    <dgm:pt modelId="{E93473D0-4238-469D-B933-6CC8E166DFC7}" type="parTrans" cxnId="{C71CC576-F1F6-43F5-A4C9-9E3984EF49EB}">
      <dgm:prSet/>
      <dgm:spPr/>
      <dgm:t>
        <a:bodyPr/>
        <a:lstStyle/>
        <a:p>
          <a:endParaRPr lang="en-US"/>
        </a:p>
      </dgm:t>
    </dgm:pt>
    <dgm:pt modelId="{5AF69ACF-3712-4D03-A315-7143AB22E3C6}" type="sibTrans" cxnId="{C71CC576-F1F6-43F5-A4C9-9E3984EF49EB}">
      <dgm:prSet/>
      <dgm:spPr/>
      <dgm:t>
        <a:bodyPr/>
        <a:lstStyle/>
        <a:p>
          <a:endParaRPr lang="en-US"/>
        </a:p>
      </dgm:t>
    </dgm:pt>
    <dgm:pt modelId="{CCFE436F-C5F6-49A5-A1F8-F91A1812BABB}">
      <dgm:prSet phldrT="[Texto]"/>
      <dgm:spPr/>
      <dgm:t>
        <a:bodyPr/>
        <a:lstStyle/>
        <a:p>
          <a:r>
            <a:rPr lang="es-MX" dirty="0" smtClean="0"/>
            <a:t>(P) $2</a:t>
          </a:r>
          <a:endParaRPr lang="en-US" dirty="0"/>
        </a:p>
      </dgm:t>
    </dgm:pt>
    <dgm:pt modelId="{16BAA16A-4CB1-44EA-81B5-CF88D7BCB185}" type="parTrans" cxnId="{B07A237E-D35B-4233-9F1C-0006721CA878}">
      <dgm:prSet/>
      <dgm:spPr/>
      <dgm:t>
        <a:bodyPr/>
        <a:lstStyle/>
        <a:p>
          <a:endParaRPr lang="en-US"/>
        </a:p>
      </dgm:t>
    </dgm:pt>
    <dgm:pt modelId="{18DC11AD-AC9C-4DC3-84B0-AF64EFF545FD}" type="sibTrans" cxnId="{B07A237E-D35B-4233-9F1C-0006721CA878}">
      <dgm:prSet/>
      <dgm:spPr/>
      <dgm:t>
        <a:bodyPr/>
        <a:lstStyle/>
        <a:p>
          <a:endParaRPr lang="en-US"/>
        </a:p>
      </dgm:t>
    </dgm:pt>
    <dgm:pt modelId="{E6B0BE9B-47E9-4330-B144-D75427D1857E}">
      <dgm:prSet phldrT="[Texto]"/>
      <dgm:spPr/>
      <dgm:t>
        <a:bodyPr/>
        <a:lstStyle/>
        <a:p>
          <a:r>
            <a:rPr lang="es-MX" dirty="0" smtClean="0"/>
            <a:t>(P) $1</a:t>
          </a:r>
          <a:endParaRPr lang="en-US" dirty="0"/>
        </a:p>
      </dgm:t>
    </dgm:pt>
    <dgm:pt modelId="{87BAA9E3-0E1E-4D1C-973E-84E1DD2D759B}" type="parTrans" cxnId="{771C3FA4-B46B-42E3-8A88-753F6FEC9FBB}">
      <dgm:prSet/>
      <dgm:spPr/>
      <dgm:t>
        <a:bodyPr/>
        <a:lstStyle/>
        <a:p>
          <a:endParaRPr lang="en-US"/>
        </a:p>
      </dgm:t>
    </dgm:pt>
    <dgm:pt modelId="{76A6D658-EC43-4099-9628-B2BB12C17F32}" type="sibTrans" cxnId="{771C3FA4-B46B-42E3-8A88-753F6FEC9FBB}">
      <dgm:prSet/>
      <dgm:spPr/>
      <dgm:t>
        <a:bodyPr/>
        <a:lstStyle/>
        <a:p>
          <a:endParaRPr lang="en-US"/>
        </a:p>
      </dgm:t>
    </dgm:pt>
    <dgm:pt modelId="{2A845748-70B0-4B35-9CC4-DCA718BE387C}">
      <dgm:prSet phldrT="[Texto]"/>
      <dgm:spPr/>
      <dgm:t>
        <a:bodyPr/>
        <a:lstStyle/>
        <a:p>
          <a:r>
            <a:rPr lang="es-MX" dirty="0" smtClean="0"/>
            <a:t>(G) $2</a:t>
          </a:r>
          <a:endParaRPr lang="en-US" dirty="0"/>
        </a:p>
      </dgm:t>
    </dgm:pt>
    <dgm:pt modelId="{FE2DEAC1-3303-4481-8968-60B3AF8F98DF}" type="parTrans" cxnId="{44666E15-AA96-4751-B14E-2F7CA9FC1354}">
      <dgm:prSet/>
      <dgm:spPr/>
      <dgm:t>
        <a:bodyPr/>
        <a:lstStyle/>
        <a:p>
          <a:endParaRPr lang="en-US"/>
        </a:p>
      </dgm:t>
    </dgm:pt>
    <dgm:pt modelId="{4CF1B20F-2DF2-4DD2-851A-E9FEBF92A2E0}" type="sibTrans" cxnId="{44666E15-AA96-4751-B14E-2F7CA9FC1354}">
      <dgm:prSet/>
      <dgm:spPr/>
      <dgm:t>
        <a:bodyPr/>
        <a:lstStyle/>
        <a:p>
          <a:endParaRPr lang="en-US"/>
        </a:p>
      </dgm:t>
    </dgm:pt>
    <dgm:pt modelId="{47445C6A-1A16-4209-A3DE-BD4C624BD1ED}">
      <dgm:prSet/>
      <dgm:spPr/>
      <dgm:t>
        <a:bodyPr/>
        <a:lstStyle/>
        <a:p>
          <a:r>
            <a:rPr lang="es-MX" dirty="0" smtClean="0"/>
            <a:t>(P) $0</a:t>
          </a:r>
          <a:endParaRPr lang="en-US" dirty="0"/>
        </a:p>
      </dgm:t>
    </dgm:pt>
    <dgm:pt modelId="{764EF4C3-AB4E-4D21-92A4-B033398D71EF}" type="parTrans" cxnId="{E707320C-1625-4DA0-8A59-A9D11352E048}">
      <dgm:prSet/>
      <dgm:spPr/>
      <dgm:t>
        <a:bodyPr/>
        <a:lstStyle/>
        <a:p>
          <a:endParaRPr lang="en-US"/>
        </a:p>
      </dgm:t>
    </dgm:pt>
    <dgm:pt modelId="{F50B47D5-4AAC-45DA-BBC3-80E74B2F4B90}" type="sibTrans" cxnId="{E707320C-1625-4DA0-8A59-A9D11352E048}">
      <dgm:prSet/>
      <dgm:spPr/>
      <dgm:t>
        <a:bodyPr/>
        <a:lstStyle/>
        <a:p>
          <a:endParaRPr lang="en-US"/>
        </a:p>
      </dgm:t>
    </dgm:pt>
    <dgm:pt modelId="{109AF37D-7449-4C7A-BEF1-E613F958A663}">
      <dgm:prSet/>
      <dgm:spPr/>
      <dgm:t>
        <a:bodyPr/>
        <a:lstStyle/>
        <a:p>
          <a:r>
            <a:rPr lang="es-MX" dirty="0" smtClean="0"/>
            <a:t>(G) $5</a:t>
          </a:r>
          <a:endParaRPr lang="en-US" dirty="0"/>
        </a:p>
      </dgm:t>
    </dgm:pt>
    <dgm:pt modelId="{5BC63180-A37D-4CDA-8777-DDB1AAFD896F}" type="parTrans" cxnId="{E5A65D95-B739-4E25-B871-1260E0D29C35}">
      <dgm:prSet/>
      <dgm:spPr/>
      <dgm:t>
        <a:bodyPr/>
        <a:lstStyle/>
        <a:p>
          <a:endParaRPr lang="en-US"/>
        </a:p>
      </dgm:t>
    </dgm:pt>
    <dgm:pt modelId="{0AE4F7D8-5566-4E90-A7D3-44D82190AB6B}" type="sibTrans" cxnId="{E5A65D95-B739-4E25-B871-1260E0D29C35}">
      <dgm:prSet/>
      <dgm:spPr/>
      <dgm:t>
        <a:bodyPr/>
        <a:lstStyle/>
        <a:p>
          <a:endParaRPr lang="en-US"/>
        </a:p>
      </dgm:t>
    </dgm:pt>
    <dgm:pt modelId="{7A0DDF82-51F1-4D54-84FB-2D9A8A66B8E5}">
      <dgm:prSet/>
      <dgm:spPr/>
      <dgm:t>
        <a:bodyPr/>
        <a:lstStyle/>
        <a:p>
          <a:r>
            <a:rPr lang="es-MX" dirty="0" smtClean="0"/>
            <a:t>(P) $3</a:t>
          </a:r>
          <a:endParaRPr lang="en-US" dirty="0"/>
        </a:p>
      </dgm:t>
    </dgm:pt>
    <dgm:pt modelId="{7138151D-10CF-4AB1-A23A-43DD9B08DD19}" type="parTrans" cxnId="{91EA0A92-C7D5-45AA-94ED-B79D3588E5C5}">
      <dgm:prSet/>
      <dgm:spPr/>
      <dgm:t>
        <a:bodyPr/>
        <a:lstStyle/>
        <a:p>
          <a:endParaRPr lang="en-US"/>
        </a:p>
      </dgm:t>
    </dgm:pt>
    <dgm:pt modelId="{C0C42784-C7B9-4457-A0A3-E62C663D50A3}" type="sibTrans" cxnId="{91EA0A92-C7D5-45AA-94ED-B79D3588E5C5}">
      <dgm:prSet/>
      <dgm:spPr/>
      <dgm:t>
        <a:bodyPr/>
        <a:lstStyle/>
        <a:p>
          <a:endParaRPr lang="en-US"/>
        </a:p>
      </dgm:t>
    </dgm:pt>
    <dgm:pt modelId="{4550B93A-E2EC-436E-97F8-549A353B744D}">
      <dgm:prSet/>
      <dgm:spPr/>
      <dgm:t>
        <a:bodyPr/>
        <a:lstStyle/>
        <a:p>
          <a:r>
            <a:rPr lang="es-MX" dirty="0" smtClean="0"/>
            <a:t>(G) $3</a:t>
          </a:r>
          <a:endParaRPr lang="en-US" dirty="0"/>
        </a:p>
      </dgm:t>
    </dgm:pt>
    <dgm:pt modelId="{799BD119-F64F-4D81-A92F-B85E134F3975}" type="parTrans" cxnId="{760E91B7-C389-4D59-A37B-AD42BE4F8031}">
      <dgm:prSet/>
      <dgm:spPr/>
      <dgm:t>
        <a:bodyPr/>
        <a:lstStyle/>
        <a:p>
          <a:endParaRPr lang="en-US"/>
        </a:p>
      </dgm:t>
    </dgm:pt>
    <dgm:pt modelId="{AD841586-F5D6-4D47-BE8A-E9403C58481C}" type="sibTrans" cxnId="{760E91B7-C389-4D59-A37B-AD42BE4F8031}">
      <dgm:prSet/>
      <dgm:spPr/>
      <dgm:t>
        <a:bodyPr/>
        <a:lstStyle/>
        <a:p>
          <a:endParaRPr lang="en-US"/>
        </a:p>
      </dgm:t>
    </dgm:pt>
    <dgm:pt modelId="{3BBFB58D-5AFC-425C-82B1-C2C151AF7E89}">
      <dgm:prSet/>
      <dgm:spPr/>
      <dgm:t>
        <a:bodyPr/>
        <a:lstStyle/>
        <a:p>
          <a:r>
            <a:rPr lang="es-MX" dirty="0" smtClean="0"/>
            <a:t>(P) $1</a:t>
          </a:r>
          <a:endParaRPr lang="en-US" dirty="0"/>
        </a:p>
      </dgm:t>
    </dgm:pt>
    <dgm:pt modelId="{41AED003-624B-47EA-81C6-0AB5CB97F952}" type="parTrans" cxnId="{0BCFD23F-AC8C-46A2-8F1D-1A2825911A25}">
      <dgm:prSet/>
      <dgm:spPr/>
      <dgm:t>
        <a:bodyPr/>
        <a:lstStyle/>
        <a:p>
          <a:endParaRPr lang="en-US"/>
        </a:p>
      </dgm:t>
    </dgm:pt>
    <dgm:pt modelId="{DB767391-BE97-4FE8-90BC-8A306C9C4742}" type="sibTrans" cxnId="{0BCFD23F-AC8C-46A2-8F1D-1A2825911A25}">
      <dgm:prSet/>
      <dgm:spPr/>
      <dgm:t>
        <a:bodyPr/>
        <a:lstStyle/>
        <a:p>
          <a:endParaRPr lang="en-US"/>
        </a:p>
      </dgm:t>
    </dgm:pt>
    <dgm:pt modelId="{6662E52E-FB52-4289-A8B6-3DB00540CF08}">
      <dgm:prSet/>
      <dgm:spPr/>
      <dgm:t>
        <a:bodyPr/>
        <a:lstStyle/>
        <a:p>
          <a:r>
            <a:rPr lang="es-MX" dirty="0" smtClean="0"/>
            <a:t>(G)$3</a:t>
          </a:r>
          <a:endParaRPr lang="en-US" dirty="0"/>
        </a:p>
      </dgm:t>
    </dgm:pt>
    <dgm:pt modelId="{005993DF-5A2D-4338-906A-E783A3C1211E}" type="parTrans" cxnId="{4D6F2590-F72A-4553-BBF6-1CB5E32ED217}">
      <dgm:prSet/>
      <dgm:spPr/>
      <dgm:t>
        <a:bodyPr/>
        <a:lstStyle/>
        <a:p>
          <a:endParaRPr lang="en-US"/>
        </a:p>
      </dgm:t>
    </dgm:pt>
    <dgm:pt modelId="{E420F2F1-6DCD-465E-B3BE-CFBCF2BBCE25}" type="sibTrans" cxnId="{4D6F2590-F72A-4553-BBF6-1CB5E32ED217}">
      <dgm:prSet/>
      <dgm:spPr/>
      <dgm:t>
        <a:bodyPr/>
        <a:lstStyle/>
        <a:p>
          <a:endParaRPr lang="en-US"/>
        </a:p>
      </dgm:t>
    </dgm:pt>
    <dgm:pt modelId="{AC5EC679-0331-405F-B214-368723E44D1E}">
      <dgm:prSet/>
      <dgm:spPr/>
      <dgm:t>
        <a:bodyPr/>
        <a:lstStyle/>
        <a:p>
          <a:r>
            <a:rPr lang="es-MX" dirty="0" smtClean="0"/>
            <a:t>(P) $1</a:t>
          </a:r>
          <a:endParaRPr lang="en-US" dirty="0"/>
        </a:p>
      </dgm:t>
    </dgm:pt>
    <dgm:pt modelId="{F7F1C3C8-899E-43BF-BD14-022195A91126}" type="parTrans" cxnId="{5E45DA20-39D5-4A24-8150-F604B6CEE315}">
      <dgm:prSet/>
      <dgm:spPr/>
      <dgm:t>
        <a:bodyPr/>
        <a:lstStyle/>
        <a:p>
          <a:endParaRPr lang="en-US"/>
        </a:p>
      </dgm:t>
    </dgm:pt>
    <dgm:pt modelId="{AA66F4B9-7920-488A-AF22-EBC385E4B744}" type="sibTrans" cxnId="{5E45DA20-39D5-4A24-8150-F604B6CEE315}">
      <dgm:prSet/>
      <dgm:spPr/>
      <dgm:t>
        <a:bodyPr/>
        <a:lstStyle/>
        <a:p>
          <a:endParaRPr lang="en-US"/>
        </a:p>
      </dgm:t>
    </dgm:pt>
    <dgm:pt modelId="{192E46BA-0977-49FD-92E8-A70BDADCE7DC}">
      <dgm:prSet/>
      <dgm:spPr>
        <a:solidFill>
          <a:srgbClr val="92D050"/>
        </a:solidFill>
      </dgm:spPr>
      <dgm:t>
        <a:bodyPr/>
        <a:lstStyle/>
        <a:p>
          <a:r>
            <a:rPr lang="es-MX" dirty="0" smtClean="0"/>
            <a:t>(G) $6</a:t>
          </a:r>
          <a:endParaRPr lang="en-US" dirty="0"/>
        </a:p>
      </dgm:t>
    </dgm:pt>
    <dgm:pt modelId="{9010EEC2-F753-4098-B97C-BE93A7F38CB7}" type="parTrans" cxnId="{E3AAC162-3A9F-4B9E-83EF-3A2E6A64FB79}">
      <dgm:prSet/>
      <dgm:spPr/>
      <dgm:t>
        <a:bodyPr/>
        <a:lstStyle/>
        <a:p>
          <a:endParaRPr lang="en-US"/>
        </a:p>
      </dgm:t>
    </dgm:pt>
    <dgm:pt modelId="{B2FDEA90-30B2-4013-9130-84199E6CE1DC}" type="sibTrans" cxnId="{E3AAC162-3A9F-4B9E-83EF-3A2E6A64FB79}">
      <dgm:prSet/>
      <dgm:spPr/>
      <dgm:t>
        <a:bodyPr/>
        <a:lstStyle/>
        <a:p>
          <a:endParaRPr lang="en-US"/>
        </a:p>
      </dgm:t>
    </dgm:pt>
    <dgm:pt modelId="{5DB4941B-396A-4B39-BD21-5BCCBC2DE2B8}">
      <dgm:prSet/>
      <dgm:spPr>
        <a:solidFill>
          <a:srgbClr val="92D050"/>
        </a:solidFill>
      </dgm:spPr>
      <dgm:t>
        <a:bodyPr/>
        <a:lstStyle/>
        <a:p>
          <a:r>
            <a:rPr lang="es-MX" dirty="0" smtClean="0"/>
            <a:t>(P) $4</a:t>
          </a:r>
          <a:endParaRPr lang="en-US" dirty="0"/>
        </a:p>
      </dgm:t>
    </dgm:pt>
    <dgm:pt modelId="{8B98820D-D8C1-4DCC-9204-43C7EC32DA8B}" type="parTrans" cxnId="{CB180F06-6CCB-4954-ACD5-C70E93A393F3}">
      <dgm:prSet/>
      <dgm:spPr/>
      <dgm:t>
        <a:bodyPr/>
        <a:lstStyle/>
        <a:p>
          <a:endParaRPr lang="en-US"/>
        </a:p>
      </dgm:t>
    </dgm:pt>
    <dgm:pt modelId="{CD5946F2-83F0-45FD-99A3-E14CAC285342}" type="sibTrans" cxnId="{CB180F06-6CCB-4954-ACD5-C70E93A393F3}">
      <dgm:prSet/>
      <dgm:spPr/>
      <dgm:t>
        <a:bodyPr/>
        <a:lstStyle/>
        <a:p>
          <a:endParaRPr lang="en-US"/>
        </a:p>
      </dgm:t>
    </dgm:pt>
    <dgm:pt modelId="{78E4BE4C-638E-4734-97D6-2FF855ED67E7}">
      <dgm:prSet/>
      <dgm:spPr>
        <a:solidFill>
          <a:srgbClr val="92D050"/>
        </a:solidFill>
      </dgm:spPr>
      <dgm:t>
        <a:bodyPr/>
        <a:lstStyle/>
        <a:p>
          <a:r>
            <a:rPr lang="es-MX" dirty="0" smtClean="0"/>
            <a:t>(G) $4</a:t>
          </a:r>
          <a:endParaRPr lang="en-US" dirty="0"/>
        </a:p>
      </dgm:t>
    </dgm:pt>
    <dgm:pt modelId="{A0E40177-DB3F-4011-BCCA-FFBF9C412B95}" type="parTrans" cxnId="{51FF9645-1485-4435-B4B4-6E43F3168D88}">
      <dgm:prSet/>
      <dgm:spPr/>
      <dgm:t>
        <a:bodyPr/>
        <a:lstStyle/>
        <a:p>
          <a:endParaRPr lang="en-US"/>
        </a:p>
      </dgm:t>
    </dgm:pt>
    <dgm:pt modelId="{1A70CC2C-3BFC-419F-87A1-3622518E2E1E}" type="sibTrans" cxnId="{51FF9645-1485-4435-B4B4-6E43F3168D88}">
      <dgm:prSet/>
      <dgm:spPr/>
      <dgm:t>
        <a:bodyPr/>
        <a:lstStyle/>
        <a:p>
          <a:endParaRPr lang="en-US"/>
        </a:p>
      </dgm:t>
    </dgm:pt>
    <dgm:pt modelId="{AD6FC864-7CEC-4E04-A0DA-71C7DB8087FF}">
      <dgm:prSet/>
      <dgm:spPr>
        <a:solidFill>
          <a:schemeClr val="accent2">
            <a:lumMod val="40000"/>
            <a:lumOff val="60000"/>
          </a:schemeClr>
        </a:solidFill>
      </dgm:spPr>
      <dgm:t>
        <a:bodyPr/>
        <a:lstStyle/>
        <a:p>
          <a:r>
            <a:rPr lang="es-MX" dirty="0" smtClean="0"/>
            <a:t>(P) $2</a:t>
          </a:r>
          <a:endParaRPr lang="en-US" dirty="0"/>
        </a:p>
      </dgm:t>
    </dgm:pt>
    <dgm:pt modelId="{CF597761-05B8-4CB7-BD45-D9B6527C00CA}" type="parTrans" cxnId="{A1239B93-2ADF-4FF6-BCCD-ACFE8B772E0D}">
      <dgm:prSet/>
      <dgm:spPr/>
      <dgm:t>
        <a:bodyPr/>
        <a:lstStyle/>
        <a:p>
          <a:endParaRPr lang="en-US"/>
        </a:p>
      </dgm:t>
    </dgm:pt>
    <dgm:pt modelId="{395C73B4-DE08-4EE1-8C7D-EA9507120339}" type="sibTrans" cxnId="{A1239B93-2ADF-4FF6-BCCD-ACFE8B772E0D}">
      <dgm:prSet/>
      <dgm:spPr/>
      <dgm:t>
        <a:bodyPr/>
        <a:lstStyle/>
        <a:p>
          <a:endParaRPr lang="en-US"/>
        </a:p>
      </dgm:t>
    </dgm:pt>
    <dgm:pt modelId="{9F0C64E7-771E-416F-91D6-94E324AB0A69}">
      <dgm:prSet/>
      <dgm:spPr>
        <a:solidFill>
          <a:srgbClr val="92D050"/>
        </a:solidFill>
      </dgm:spPr>
      <dgm:t>
        <a:bodyPr/>
        <a:lstStyle/>
        <a:p>
          <a:r>
            <a:rPr lang="es-MX" dirty="0" smtClean="0"/>
            <a:t>(G) $4</a:t>
          </a:r>
          <a:endParaRPr lang="en-US" dirty="0"/>
        </a:p>
      </dgm:t>
    </dgm:pt>
    <dgm:pt modelId="{7375E3A8-8E2A-4FF2-880B-7A058B24D086}" type="parTrans" cxnId="{92E3D69A-C6B8-4592-B3D7-88AB83DB5FD6}">
      <dgm:prSet/>
      <dgm:spPr/>
      <dgm:t>
        <a:bodyPr/>
        <a:lstStyle/>
        <a:p>
          <a:endParaRPr lang="en-US"/>
        </a:p>
      </dgm:t>
    </dgm:pt>
    <dgm:pt modelId="{92318EE1-7023-4C91-AAFF-4290E9D4A678}" type="sibTrans" cxnId="{92E3D69A-C6B8-4592-B3D7-88AB83DB5FD6}">
      <dgm:prSet/>
      <dgm:spPr/>
      <dgm:t>
        <a:bodyPr/>
        <a:lstStyle/>
        <a:p>
          <a:endParaRPr lang="en-US"/>
        </a:p>
      </dgm:t>
    </dgm:pt>
    <dgm:pt modelId="{BC06C7E1-6CB5-4EC8-8131-A7DEFE13AC35}">
      <dgm:prSet/>
      <dgm:spPr>
        <a:solidFill>
          <a:schemeClr val="accent2">
            <a:lumMod val="40000"/>
            <a:lumOff val="60000"/>
          </a:schemeClr>
        </a:solidFill>
      </dgm:spPr>
      <dgm:t>
        <a:bodyPr/>
        <a:lstStyle/>
        <a:p>
          <a:r>
            <a:rPr lang="es-MX" dirty="0" smtClean="0"/>
            <a:t>(P) $2</a:t>
          </a:r>
          <a:endParaRPr lang="en-US" dirty="0"/>
        </a:p>
      </dgm:t>
    </dgm:pt>
    <dgm:pt modelId="{9269487C-00EA-4343-BAA9-7264E9C0B1D9}" type="parTrans" cxnId="{F65CFFC2-5DEA-486E-B5E3-FFC9236F02C9}">
      <dgm:prSet/>
      <dgm:spPr/>
      <dgm:t>
        <a:bodyPr/>
        <a:lstStyle/>
        <a:p>
          <a:endParaRPr lang="en-US"/>
        </a:p>
      </dgm:t>
    </dgm:pt>
    <dgm:pt modelId="{CA99ADEF-BAD8-4ECD-9D93-7327438D9B54}" type="sibTrans" cxnId="{F65CFFC2-5DEA-486E-B5E3-FFC9236F02C9}">
      <dgm:prSet/>
      <dgm:spPr/>
      <dgm:t>
        <a:bodyPr/>
        <a:lstStyle/>
        <a:p>
          <a:endParaRPr lang="en-US"/>
        </a:p>
      </dgm:t>
    </dgm:pt>
    <dgm:pt modelId="{D4A7FC3E-B907-4230-8B16-DC03377DDBEF}">
      <dgm:prSet/>
      <dgm:spPr/>
      <dgm:t>
        <a:bodyPr/>
        <a:lstStyle/>
        <a:p>
          <a:r>
            <a:rPr lang="es-MX" dirty="0" smtClean="0"/>
            <a:t>(G) $2</a:t>
          </a:r>
          <a:endParaRPr lang="en-US" dirty="0"/>
        </a:p>
      </dgm:t>
    </dgm:pt>
    <dgm:pt modelId="{5A18EE9B-742D-476A-841A-E233CFDC615E}" type="parTrans" cxnId="{FC341F26-7D28-48DF-A7A7-058FE2B2FCCE}">
      <dgm:prSet/>
      <dgm:spPr/>
      <dgm:t>
        <a:bodyPr/>
        <a:lstStyle/>
        <a:p>
          <a:endParaRPr lang="en-US"/>
        </a:p>
      </dgm:t>
    </dgm:pt>
    <dgm:pt modelId="{B4A7EFA6-4E44-44CE-9EF6-37FB2D54E802}" type="sibTrans" cxnId="{FC341F26-7D28-48DF-A7A7-058FE2B2FCCE}">
      <dgm:prSet/>
      <dgm:spPr/>
      <dgm:t>
        <a:bodyPr/>
        <a:lstStyle/>
        <a:p>
          <a:endParaRPr lang="en-US"/>
        </a:p>
      </dgm:t>
    </dgm:pt>
    <dgm:pt modelId="{BBFB3009-B817-4989-8A7E-077560CE918C}">
      <dgm:prSet/>
      <dgm:spPr/>
      <dgm:t>
        <a:bodyPr/>
        <a:lstStyle/>
        <a:p>
          <a:r>
            <a:rPr lang="es-MX" dirty="0" smtClean="0"/>
            <a:t>(P) $1</a:t>
          </a:r>
          <a:endParaRPr lang="en-US" dirty="0"/>
        </a:p>
      </dgm:t>
    </dgm:pt>
    <dgm:pt modelId="{2EE92090-20B9-4958-BB2C-8FF2D2993F6F}" type="parTrans" cxnId="{EC866505-629F-4E35-AAC7-583D7EA3B86E}">
      <dgm:prSet/>
      <dgm:spPr/>
      <dgm:t>
        <a:bodyPr/>
        <a:lstStyle/>
        <a:p>
          <a:endParaRPr lang="en-US"/>
        </a:p>
      </dgm:t>
    </dgm:pt>
    <dgm:pt modelId="{BA3F4F75-C6B1-4A1A-B768-B9CE96CEE748}" type="sibTrans" cxnId="{EC866505-629F-4E35-AAC7-583D7EA3B86E}">
      <dgm:prSet/>
      <dgm:spPr/>
      <dgm:t>
        <a:bodyPr/>
        <a:lstStyle/>
        <a:p>
          <a:endParaRPr lang="en-US"/>
        </a:p>
      </dgm:t>
    </dgm:pt>
    <dgm:pt modelId="{2E9CBBFD-A525-4C6D-BCE8-C4F1B2238030}">
      <dgm:prSet/>
      <dgm:spPr>
        <a:solidFill>
          <a:srgbClr val="92D050"/>
        </a:solidFill>
      </dgm:spPr>
      <dgm:t>
        <a:bodyPr/>
        <a:lstStyle/>
        <a:p>
          <a:r>
            <a:rPr lang="es-MX" dirty="0" smtClean="0"/>
            <a:t>(G) $4</a:t>
          </a:r>
          <a:endParaRPr lang="en-US" dirty="0"/>
        </a:p>
      </dgm:t>
    </dgm:pt>
    <dgm:pt modelId="{E263E5A1-D238-4807-8930-C8CD70302324}" type="parTrans" cxnId="{388F92CA-A599-4D40-9A37-F0E0CB452CAB}">
      <dgm:prSet/>
      <dgm:spPr/>
      <dgm:t>
        <a:bodyPr/>
        <a:lstStyle/>
        <a:p>
          <a:endParaRPr lang="en-US"/>
        </a:p>
      </dgm:t>
    </dgm:pt>
    <dgm:pt modelId="{FAEF9AC9-4A18-455F-A273-7B7F5EA19990}" type="sibTrans" cxnId="{388F92CA-A599-4D40-9A37-F0E0CB452CAB}">
      <dgm:prSet/>
      <dgm:spPr/>
      <dgm:t>
        <a:bodyPr/>
        <a:lstStyle/>
        <a:p>
          <a:endParaRPr lang="en-US"/>
        </a:p>
      </dgm:t>
    </dgm:pt>
    <dgm:pt modelId="{7185B60F-219A-40A9-B25C-1CF36143A572}">
      <dgm:prSet/>
      <dgm:spPr>
        <a:solidFill>
          <a:schemeClr val="accent2">
            <a:lumMod val="40000"/>
            <a:lumOff val="60000"/>
          </a:schemeClr>
        </a:solidFill>
      </dgm:spPr>
      <dgm:t>
        <a:bodyPr/>
        <a:lstStyle/>
        <a:p>
          <a:r>
            <a:rPr lang="es-MX" dirty="0" smtClean="0"/>
            <a:t>(P) $2</a:t>
          </a:r>
          <a:endParaRPr lang="en-US" dirty="0"/>
        </a:p>
      </dgm:t>
    </dgm:pt>
    <dgm:pt modelId="{B3BA0FA4-F5F2-4DA5-A3A1-9F18EF1DC0B6}" type="parTrans" cxnId="{13AAE002-7A5C-4356-88B8-F672AAE6FA93}">
      <dgm:prSet/>
      <dgm:spPr/>
      <dgm:t>
        <a:bodyPr/>
        <a:lstStyle/>
        <a:p>
          <a:endParaRPr lang="en-US"/>
        </a:p>
      </dgm:t>
    </dgm:pt>
    <dgm:pt modelId="{957E1978-6A83-41AE-9185-FC74EEB18383}" type="sibTrans" cxnId="{13AAE002-7A5C-4356-88B8-F672AAE6FA93}">
      <dgm:prSet/>
      <dgm:spPr/>
      <dgm:t>
        <a:bodyPr/>
        <a:lstStyle/>
        <a:p>
          <a:endParaRPr lang="en-US"/>
        </a:p>
      </dgm:t>
    </dgm:pt>
    <dgm:pt modelId="{1B2E8EEB-E2B9-4712-B230-2DBB95A85E12}">
      <dgm:prSet/>
      <dgm:spPr>
        <a:solidFill>
          <a:schemeClr val="accent2">
            <a:lumMod val="40000"/>
            <a:lumOff val="60000"/>
          </a:schemeClr>
        </a:solidFill>
      </dgm:spPr>
      <dgm:t>
        <a:bodyPr/>
        <a:lstStyle/>
        <a:p>
          <a:r>
            <a:rPr lang="es-MX" dirty="0" smtClean="0"/>
            <a:t>(G) $2</a:t>
          </a:r>
          <a:endParaRPr lang="en-US" dirty="0"/>
        </a:p>
      </dgm:t>
    </dgm:pt>
    <dgm:pt modelId="{CF150C60-66CB-4E8A-A008-8F8255C23503}" type="parTrans" cxnId="{402B78F4-3EF2-448B-A04B-16100B1FD25D}">
      <dgm:prSet/>
      <dgm:spPr/>
      <dgm:t>
        <a:bodyPr/>
        <a:lstStyle/>
        <a:p>
          <a:endParaRPr lang="en-US"/>
        </a:p>
      </dgm:t>
    </dgm:pt>
    <dgm:pt modelId="{90F96D03-B3E1-434A-BF02-B0DA4C57AD10}" type="sibTrans" cxnId="{402B78F4-3EF2-448B-A04B-16100B1FD25D}">
      <dgm:prSet/>
      <dgm:spPr/>
      <dgm:t>
        <a:bodyPr/>
        <a:lstStyle/>
        <a:p>
          <a:endParaRPr lang="en-US"/>
        </a:p>
      </dgm:t>
    </dgm:pt>
    <dgm:pt modelId="{E1BD5A4B-7D43-48D7-877D-899FC6989AFF}">
      <dgm:prSet/>
      <dgm:spPr/>
      <dgm:t>
        <a:bodyPr/>
        <a:lstStyle/>
        <a:p>
          <a:r>
            <a:rPr lang="es-MX" dirty="0" smtClean="0"/>
            <a:t>(P) $0</a:t>
          </a:r>
          <a:endParaRPr lang="en-US" dirty="0"/>
        </a:p>
      </dgm:t>
    </dgm:pt>
    <dgm:pt modelId="{A84CC036-ED5D-4651-AD35-295369DCC8AE}" type="parTrans" cxnId="{02414EC0-2930-43DA-B67B-A41E2497B2DD}">
      <dgm:prSet/>
      <dgm:spPr/>
      <dgm:t>
        <a:bodyPr/>
        <a:lstStyle/>
        <a:p>
          <a:endParaRPr lang="en-US"/>
        </a:p>
      </dgm:t>
    </dgm:pt>
    <dgm:pt modelId="{EA0E9633-66C1-4239-B1C8-5F3BC86BD8DB}" type="sibTrans" cxnId="{02414EC0-2930-43DA-B67B-A41E2497B2DD}">
      <dgm:prSet/>
      <dgm:spPr/>
      <dgm:t>
        <a:bodyPr/>
        <a:lstStyle/>
        <a:p>
          <a:endParaRPr lang="en-US"/>
        </a:p>
      </dgm:t>
    </dgm:pt>
    <dgm:pt modelId="{173850CF-717A-40C9-88E5-DF6DA46C8014}" type="pres">
      <dgm:prSet presAssocID="{0CFCB61F-64F7-4C4C-92D2-BFE9CD5F8160}" presName="diagram" presStyleCnt="0">
        <dgm:presLayoutVars>
          <dgm:chPref val="1"/>
          <dgm:dir/>
          <dgm:animOne val="branch"/>
          <dgm:animLvl val="lvl"/>
          <dgm:resizeHandles val="exact"/>
        </dgm:presLayoutVars>
      </dgm:prSet>
      <dgm:spPr/>
      <dgm:t>
        <a:bodyPr/>
        <a:lstStyle/>
        <a:p>
          <a:endParaRPr lang="en-US"/>
        </a:p>
      </dgm:t>
    </dgm:pt>
    <dgm:pt modelId="{05108C5E-982D-427C-9CD1-90ABDF878E05}" type="pres">
      <dgm:prSet presAssocID="{5C49B1CC-0C58-4C36-A144-BD8611465F53}" presName="root1" presStyleCnt="0"/>
      <dgm:spPr/>
    </dgm:pt>
    <dgm:pt modelId="{1B6480E9-9259-4048-845D-9FFA0C4B0AE2}" type="pres">
      <dgm:prSet presAssocID="{5C49B1CC-0C58-4C36-A144-BD8611465F53}" presName="LevelOneTextNode" presStyleLbl="node0" presStyleIdx="0" presStyleCnt="1" custScaleX="197639">
        <dgm:presLayoutVars>
          <dgm:chPref val="3"/>
        </dgm:presLayoutVars>
      </dgm:prSet>
      <dgm:spPr/>
      <dgm:t>
        <a:bodyPr/>
        <a:lstStyle/>
        <a:p>
          <a:endParaRPr lang="en-US"/>
        </a:p>
      </dgm:t>
    </dgm:pt>
    <dgm:pt modelId="{87997635-F3EB-40EB-9453-BD30FE22B8FE}" type="pres">
      <dgm:prSet presAssocID="{5C49B1CC-0C58-4C36-A144-BD8611465F53}" presName="level2hierChild" presStyleCnt="0"/>
      <dgm:spPr/>
    </dgm:pt>
    <dgm:pt modelId="{B7DB21DA-4F0F-4EC4-96B6-ADBF159506DA}" type="pres">
      <dgm:prSet presAssocID="{7A8F697F-89A9-48D1-82C7-7912609A33F8}" presName="conn2-1" presStyleLbl="parChTrans1D2" presStyleIdx="0" presStyleCnt="2"/>
      <dgm:spPr/>
      <dgm:t>
        <a:bodyPr/>
        <a:lstStyle/>
        <a:p>
          <a:endParaRPr lang="en-US"/>
        </a:p>
      </dgm:t>
    </dgm:pt>
    <dgm:pt modelId="{7A25D168-E41F-4E46-9383-3F69D17118D3}" type="pres">
      <dgm:prSet presAssocID="{7A8F697F-89A9-48D1-82C7-7912609A33F8}" presName="connTx" presStyleLbl="parChTrans1D2" presStyleIdx="0" presStyleCnt="2"/>
      <dgm:spPr/>
      <dgm:t>
        <a:bodyPr/>
        <a:lstStyle/>
        <a:p>
          <a:endParaRPr lang="en-US"/>
        </a:p>
      </dgm:t>
    </dgm:pt>
    <dgm:pt modelId="{8A582A68-CC38-444D-923F-968898F7204E}" type="pres">
      <dgm:prSet presAssocID="{77D4C9E9-14C1-4138-BCC4-064B1276040E}" presName="root2" presStyleCnt="0"/>
      <dgm:spPr/>
    </dgm:pt>
    <dgm:pt modelId="{B9D72F59-19F8-4FB8-A990-23D04456FC4B}" type="pres">
      <dgm:prSet presAssocID="{77D4C9E9-14C1-4138-BCC4-064B1276040E}" presName="LevelTwoTextNode" presStyleLbl="node2" presStyleIdx="0" presStyleCnt="2">
        <dgm:presLayoutVars>
          <dgm:chPref val="3"/>
        </dgm:presLayoutVars>
      </dgm:prSet>
      <dgm:spPr/>
      <dgm:t>
        <a:bodyPr/>
        <a:lstStyle/>
        <a:p>
          <a:endParaRPr lang="en-US"/>
        </a:p>
      </dgm:t>
    </dgm:pt>
    <dgm:pt modelId="{FC27D1C1-79E9-49FD-A388-27CFC0DBF8C7}" type="pres">
      <dgm:prSet presAssocID="{77D4C9E9-14C1-4138-BCC4-064B1276040E}" presName="level3hierChild" presStyleCnt="0"/>
      <dgm:spPr/>
    </dgm:pt>
    <dgm:pt modelId="{CD1B8D3D-A23A-497E-8DF4-46631DD094C5}" type="pres">
      <dgm:prSet presAssocID="{E93473D0-4238-469D-B933-6CC8E166DFC7}" presName="conn2-1" presStyleLbl="parChTrans1D3" presStyleIdx="0" presStyleCnt="4"/>
      <dgm:spPr/>
      <dgm:t>
        <a:bodyPr/>
        <a:lstStyle/>
        <a:p>
          <a:endParaRPr lang="en-US"/>
        </a:p>
      </dgm:t>
    </dgm:pt>
    <dgm:pt modelId="{3DF195CA-011B-4BB0-ABA5-973F87758714}" type="pres">
      <dgm:prSet presAssocID="{E93473D0-4238-469D-B933-6CC8E166DFC7}" presName="connTx" presStyleLbl="parChTrans1D3" presStyleIdx="0" presStyleCnt="4"/>
      <dgm:spPr/>
      <dgm:t>
        <a:bodyPr/>
        <a:lstStyle/>
        <a:p>
          <a:endParaRPr lang="en-US"/>
        </a:p>
      </dgm:t>
    </dgm:pt>
    <dgm:pt modelId="{19398A4E-0A24-44DD-BB3D-BD26113B367E}" type="pres">
      <dgm:prSet presAssocID="{AB79D6EF-AD57-4F0F-BEF7-255485EF28CE}" presName="root2" presStyleCnt="0"/>
      <dgm:spPr/>
    </dgm:pt>
    <dgm:pt modelId="{4B934E46-1DAF-42E1-9994-CF2549CDE333}" type="pres">
      <dgm:prSet presAssocID="{AB79D6EF-AD57-4F0F-BEF7-255485EF28CE}" presName="LevelTwoTextNode" presStyleLbl="node3" presStyleIdx="0" presStyleCnt="4">
        <dgm:presLayoutVars>
          <dgm:chPref val="3"/>
        </dgm:presLayoutVars>
      </dgm:prSet>
      <dgm:spPr/>
      <dgm:t>
        <a:bodyPr/>
        <a:lstStyle/>
        <a:p>
          <a:endParaRPr lang="en-US"/>
        </a:p>
      </dgm:t>
    </dgm:pt>
    <dgm:pt modelId="{7DEE6501-8297-4088-BB5F-364AD015BF51}" type="pres">
      <dgm:prSet presAssocID="{AB79D6EF-AD57-4F0F-BEF7-255485EF28CE}" presName="level3hierChild" presStyleCnt="0"/>
      <dgm:spPr/>
    </dgm:pt>
    <dgm:pt modelId="{E9289F7F-5F95-42B1-9982-0341D73E92BB}" type="pres">
      <dgm:prSet presAssocID="{5BC63180-A37D-4CDA-8777-DDB1AAFD896F}" presName="conn2-1" presStyleLbl="parChTrans1D4" presStyleIdx="0" presStyleCnt="18"/>
      <dgm:spPr/>
      <dgm:t>
        <a:bodyPr/>
        <a:lstStyle/>
        <a:p>
          <a:endParaRPr lang="en-US"/>
        </a:p>
      </dgm:t>
    </dgm:pt>
    <dgm:pt modelId="{7779AD17-B703-41CC-AB5F-DB85EEB5E40E}" type="pres">
      <dgm:prSet presAssocID="{5BC63180-A37D-4CDA-8777-DDB1AAFD896F}" presName="connTx" presStyleLbl="parChTrans1D4" presStyleIdx="0" presStyleCnt="18"/>
      <dgm:spPr/>
      <dgm:t>
        <a:bodyPr/>
        <a:lstStyle/>
        <a:p>
          <a:endParaRPr lang="en-US"/>
        </a:p>
      </dgm:t>
    </dgm:pt>
    <dgm:pt modelId="{B8797541-FFCB-4AEB-BA3D-BD359250835E}" type="pres">
      <dgm:prSet presAssocID="{109AF37D-7449-4C7A-BEF1-E613F958A663}" presName="root2" presStyleCnt="0"/>
      <dgm:spPr/>
    </dgm:pt>
    <dgm:pt modelId="{D0E98BBB-EBC1-4755-8A5F-F44D9B4E6714}" type="pres">
      <dgm:prSet presAssocID="{109AF37D-7449-4C7A-BEF1-E613F958A663}" presName="LevelTwoTextNode" presStyleLbl="node4" presStyleIdx="0" presStyleCnt="18">
        <dgm:presLayoutVars>
          <dgm:chPref val="3"/>
        </dgm:presLayoutVars>
      </dgm:prSet>
      <dgm:spPr/>
      <dgm:t>
        <a:bodyPr/>
        <a:lstStyle/>
        <a:p>
          <a:endParaRPr lang="en-US"/>
        </a:p>
      </dgm:t>
    </dgm:pt>
    <dgm:pt modelId="{650BAEE0-542F-4497-AC41-E9413CD662FB}" type="pres">
      <dgm:prSet presAssocID="{109AF37D-7449-4C7A-BEF1-E613F958A663}" presName="level3hierChild" presStyleCnt="0"/>
      <dgm:spPr/>
    </dgm:pt>
    <dgm:pt modelId="{5374766F-71CE-4407-9274-94D9B20BC5CA}" type="pres">
      <dgm:prSet presAssocID="{9010EEC2-F753-4098-B97C-BE93A7F38CB7}" presName="conn2-1" presStyleLbl="parChTrans1D4" presStyleIdx="1" presStyleCnt="18"/>
      <dgm:spPr/>
      <dgm:t>
        <a:bodyPr/>
        <a:lstStyle/>
        <a:p>
          <a:endParaRPr lang="en-US"/>
        </a:p>
      </dgm:t>
    </dgm:pt>
    <dgm:pt modelId="{634E5B41-B3A3-43DB-B9E0-88A3203A08D8}" type="pres">
      <dgm:prSet presAssocID="{9010EEC2-F753-4098-B97C-BE93A7F38CB7}" presName="connTx" presStyleLbl="parChTrans1D4" presStyleIdx="1" presStyleCnt="18"/>
      <dgm:spPr/>
      <dgm:t>
        <a:bodyPr/>
        <a:lstStyle/>
        <a:p>
          <a:endParaRPr lang="en-US"/>
        </a:p>
      </dgm:t>
    </dgm:pt>
    <dgm:pt modelId="{D076EE1E-AC30-477D-B51E-6557857B1424}" type="pres">
      <dgm:prSet presAssocID="{192E46BA-0977-49FD-92E8-A70BDADCE7DC}" presName="root2" presStyleCnt="0"/>
      <dgm:spPr/>
    </dgm:pt>
    <dgm:pt modelId="{E9E16F43-96ED-4FFA-88B8-3B3E150CC714}" type="pres">
      <dgm:prSet presAssocID="{192E46BA-0977-49FD-92E8-A70BDADCE7DC}" presName="LevelTwoTextNode" presStyleLbl="node4" presStyleIdx="1" presStyleCnt="18">
        <dgm:presLayoutVars>
          <dgm:chPref val="3"/>
        </dgm:presLayoutVars>
      </dgm:prSet>
      <dgm:spPr/>
      <dgm:t>
        <a:bodyPr/>
        <a:lstStyle/>
        <a:p>
          <a:endParaRPr lang="en-US"/>
        </a:p>
      </dgm:t>
    </dgm:pt>
    <dgm:pt modelId="{3C38869E-7B00-4FF0-B208-7739B1CA5F4D}" type="pres">
      <dgm:prSet presAssocID="{192E46BA-0977-49FD-92E8-A70BDADCE7DC}" presName="level3hierChild" presStyleCnt="0"/>
      <dgm:spPr/>
    </dgm:pt>
    <dgm:pt modelId="{8946A4FB-56B9-4DD8-92CB-723D300C3810}" type="pres">
      <dgm:prSet presAssocID="{8B98820D-D8C1-4DCC-9204-43C7EC32DA8B}" presName="conn2-1" presStyleLbl="parChTrans1D4" presStyleIdx="2" presStyleCnt="18"/>
      <dgm:spPr/>
      <dgm:t>
        <a:bodyPr/>
        <a:lstStyle/>
        <a:p>
          <a:endParaRPr lang="en-US"/>
        </a:p>
      </dgm:t>
    </dgm:pt>
    <dgm:pt modelId="{7E0BCCC0-BA54-4307-A19D-B397A2BC79DE}" type="pres">
      <dgm:prSet presAssocID="{8B98820D-D8C1-4DCC-9204-43C7EC32DA8B}" presName="connTx" presStyleLbl="parChTrans1D4" presStyleIdx="2" presStyleCnt="18"/>
      <dgm:spPr/>
      <dgm:t>
        <a:bodyPr/>
        <a:lstStyle/>
        <a:p>
          <a:endParaRPr lang="en-US"/>
        </a:p>
      </dgm:t>
    </dgm:pt>
    <dgm:pt modelId="{303746A4-6600-48CF-8FAF-D20192B37C37}" type="pres">
      <dgm:prSet presAssocID="{5DB4941B-396A-4B39-BD21-5BCCBC2DE2B8}" presName="root2" presStyleCnt="0"/>
      <dgm:spPr/>
    </dgm:pt>
    <dgm:pt modelId="{3D1B643B-19EE-4B01-B982-6109ECF8F0A0}" type="pres">
      <dgm:prSet presAssocID="{5DB4941B-396A-4B39-BD21-5BCCBC2DE2B8}" presName="LevelTwoTextNode" presStyleLbl="node4" presStyleIdx="2" presStyleCnt="18">
        <dgm:presLayoutVars>
          <dgm:chPref val="3"/>
        </dgm:presLayoutVars>
      </dgm:prSet>
      <dgm:spPr/>
      <dgm:t>
        <a:bodyPr/>
        <a:lstStyle/>
        <a:p>
          <a:endParaRPr lang="en-US"/>
        </a:p>
      </dgm:t>
    </dgm:pt>
    <dgm:pt modelId="{5573E59F-C80A-4FCB-903D-DD858A54EF10}" type="pres">
      <dgm:prSet presAssocID="{5DB4941B-396A-4B39-BD21-5BCCBC2DE2B8}" presName="level3hierChild" presStyleCnt="0"/>
      <dgm:spPr/>
    </dgm:pt>
    <dgm:pt modelId="{F8AB888B-44F3-464C-9736-4065C02212F4}" type="pres">
      <dgm:prSet presAssocID="{7138151D-10CF-4AB1-A23A-43DD9B08DD19}" presName="conn2-1" presStyleLbl="parChTrans1D4" presStyleIdx="3" presStyleCnt="18"/>
      <dgm:spPr/>
      <dgm:t>
        <a:bodyPr/>
        <a:lstStyle/>
        <a:p>
          <a:endParaRPr lang="en-US"/>
        </a:p>
      </dgm:t>
    </dgm:pt>
    <dgm:pt modelId="{8AD5FCFF-2EB8-40FA-9937-F0549EAC6185}" type="pres">
      <dgm:prSet presAssocID="{7138151D-10CF-4AB1-A23A-43DD9B08DD19}" presName="connTx" presStyleLbl="parChTrans1D4" presStyleIdx="3" presStyleCnt="18"/>
      <dgm:spPr/>
      <dgm:t>
        <a:bodyPr/>
        <a:lstStyle/>
        <a:p>
          <a:endParaRPr lang="en-US"/>
        </a:p>
      </dgm:t>
    </dgm:pt>
    <dgm:pt modelId="{8B698628-7984-4B11-BCFB-203BF8AE4A64}" type="pres">
      <dgm:prSet presAssocID="{7A0DDF82-51F1-4D54-84FB-2D9A8A66B8E5}" presName="root2" presStyleCnt="0"/>
      <dgm:spPr/>
    </dgm:pt>
    <dgm:pt modelId="{786BE124-6EAE-436D-81FD-7D4D929D9582}" type="pres">
      <dgm:prSet presAssocID="{7A0DDF82-51F1-4D54-84FB-2D9A8A66B8E5}" presName="LevelTwoTextNode" presStyleLbl="node4" presStyleIdx="3" presStyleCnt="18">
        <dgm:presLayoutVars>
          <dgm:chPref val="3"/>
        </dgm:presLayoutVars>
      </dgm:prSet>
      <dgm:spPr/>
      <dgm:t>
        <a:bodyPr/>
        <a:lstStyle/>
        <a:p>
          <a:endParaRPr lang="en-US"/>
        </a:p>
      </dgm:t>
    </dgm:pt>
    <dgm:pt modelId="{9599EC0B-CD1B-4E24-B524-C35B70401C7A}" type="pres">
      <dgm:prSet presAssocID="{7A0DDF82-51F1-4D54-84FB-2D9A8A66B8E5}" presName="level3hierChild" presStyleCnt="0"/>
      <dgm:spPr/>
    </dgm:pt>
    <dgm:pt modelId="{08AAA8AE-01A3-4071-A713-AF56EA5783E0}" type="pres">
      <dgm:prSet presAssocID="{A0E40177-DB3F-4011-BCCA-FFBF9C412B95}" presName="conn2-1" presStyleLbl="parChTrans1D4" presStyleIdx="4" presStyleCnt="18"/>
      <dgm:spPr/>
      <dgm:t>
        <a:bodyPr/>
        <a:lstStyle/>
        <a:p>
          <a:endParaRPr lang="en-US"/>
        </a:p>
      </dgm:t>
    </dgm:pt>
    <dgm:pt modelId="{3B44B81F-86B2-4986-8638-33132AA874BD}" type="pres">
      <dgm:prSet presAssocID="{A0E40177-DB3F-4011-BCCA-FFBF9C412B95}" presName="connTx" presStyleLbl="parChTrans1D4" presStyleIdx="4" presStyleCnt="18"/>
      <dgm:spPr/>
      <dgm:t>
        <a:bodyPr/>
        <a:lstStyle/>
        <a:p>
          <a:endParaRPr lang="en-US"/>
        </a:p>
      </dgm:t>
    </dgm:pt>
    <dgm:pt modelId="{132735EB-9BE9-45F9-B3B4-BC2C40A4BD78}" type="pres">
      <dgm:prSet presAssocID="{78E4BE4C-638E-4734-97D6-2FF855ED67E7}" presName="root2" presStyleCnt="0"/>
      <dgm:spPr/>
    </dgm:pt>
    <dgm:pt modelId="{C9072FEA-8312-4CB5-8072-B4DFC1FAE8B9}" type="pres">
      <dgm:prSet presAssocID="{78E4BE4C-638E-4734-97D6-2FF855ED67E7}" presName="LevelTwoTextNode" presStyleLbl="node4" presStyleIdx="4" presStyleCnt="18">
        <dgm:presLayoutVars>
          <dgm:chPref val="3"/>
        </dgm:presLayoutVars>
      </dgm:prSet>
      <dgm:spPr/>
      <dgm:t>
        <a:bodyPr/>
        <a:lstStyle/>
        <a:p>
          <a:endParaRPr lang="en-US"/>
        </a:p>
      </dgm:t>
    </dgm:pt>
    <dgm:pt modelId="{76262C7B-C990-43BB-90A4-E374BAC9FC21}" type="pres">
      <dgm:prSet presAssocID="{78E4BE4C-638E-4734-97D6-2FF855ED67E7}" presName="level3hierChild" presStyleCnt="0"/>
      <dgm:spPr/>
    </dgm:pt>
    <dgm:pt modelId="{89E24DC9-A573-4F8C-B566-60018ECCFC83}" type="pres">
      <dgm:prSet presAssocID="{CF597761-05B8-4CB7-BD45-D9B6527C00CA}" presName="conn2-1" presStyleLbl="parChTrans1D4" presStyleIdx="5" presStyleCnt="18"/>
      <dgm:spPr/>
      <dgm:t>
        <a:bodyPr/>
        <a:lstStyle/>
        <a:p>
          <a:endParaRPr lang="en-US"/>
        </a:p>
      </dgm:t>
    </dgm:pt>
    <dgm:pt modelId="{8968E9B0-A623-437C-A7A4-FDACD763D02A}" type="pres">
      <dgm:prSet presAssocID="{CF597761-05B8-4CB7-BD45-D9B6527C00CA}" presName="connTx" presStyleLbl="parChTrans1D4" presStyleIdx="5" presStyleCnt="18"/>
      <dgm:spPr/>
      <dgm:t>
        <a:bodyPr/>
        <a:lstStyle/>
        <a:p>
          <a:endParaRPr lang="en-US"/>
        </a:p>
      </dgm:t>
    </dgm:pt>
    <dgm:pt modelId="{6822415B-E49B-4BD7-B6A9-4BFB266DFD4F}" type="pres">
      <dgm:prSet presAssocID="{AD6FC864-7CEC-4E04-A0DA-71C7DB8087FF}" presName="root2" presStyleCnt="0"/>
      <dgm:spPr/>
    </dgm:pt>
    <dgm:pt modelId="{6ECA1152-3CBE-4BDC-BFC1-64E0D8DDA398}" type="pres">
      <dgm:prSet presAssocID="{AD6FC864-7CEC-4E04-A0DA-71C7DB8087FF}" presName="LevelTwoTextNode" presStyleLbl="node4" presStyleIdx="5" presStyleCnt="18">
        <dgm:presLayoutVars>
          <dgm:chPref val="3"/>
        </dgm:presLayoutVars>
      </dgm:prSet>
      <dgm:spPr/>
      <dgm:t>
        <a:bodyPr/>
        <a:lstStyle/>
        <a:p>
          <a:endParaRPr lang="en-US"/>
        </a:p>
      </dgm:t>
    </dgm:pt>
    <dgm:pt modelId="{A18C7181-0514-48B1-A50E-7CCD654CDA2F}" type="pres">
      <dgm:prSet presAssocID="{AD6FC864-7CEC-4E04-A0DA-71C7DB8087FF}" presName="level3hierChild" presStyleCnt="0"/>
      <dgm:spPr/>
    </dgm:pt>
    <dgm:pt modelId="{BB7D73E7-11DD-4A8B-B38D-D4714CA837EE}" type="pres">
      <dgm:prSet presAssocID="{16BAA16A-4CB1-44EA-81B5-CF88D7BCB185}" presName="conn2-1" presStyleLbl="parChTrans1D3" presStyleIdx="1" presStyleCnt="4"/>
      <dgm:spPr/>
      <dgm:t>
        <a:bodyPr/>
        <a:lstStyle/>
        <a:p>
          <a:endParaRPr lang="en-US"/>
        </a:p>
      </dgm:t>
    </dgm:pt>
    <dgm:pt modelId="{4DB1C6F0-541A-4F06-A72C-07C40C1D1A8C}" type="pres">
      <dgm:prSet presAssocID="{16BAA16A-4CB1-44EA-81B5-CF88D7BCB185}" presName="connTx" presStyleLbl="parChTrans1D3" presStyleIdx="1" presStyleCnt="4"/>
      <dgm:spPr/>
      <dgm:t>
        <a:bodyPr/>
        <a:lstStyle/>
        <a:p>
          <a:endParaRPr lang="en-US"/>
        </a:p>
      </dgm:t>
    </dgm:pt>
    <dgm:pt modelId="{206ABE10-0CAF-4002-943A-8E780F8D4B2E}" type="pres">
      <dgm:prSet presAssocID="{CCFE436F-C5F6-49A5-A1F8-F91A1812BABB}" presName="root2" presStyleCnt="0"/>
      <dgm:spPr/>
    </dgm:pt>
    <dgm:pt modelId="{3BF9B1BD-CF9B-4C09-9D96-E7E47F8D2541}" type="pres">
      <dgm:prSet presAssocID="{CCFE436F-C5F6-49A5-A1F8-F91A1812BABB}" presName="LevelTwoTextNode" presStyleLbl="node3" presStyleIdx="1" presStyleCnt="4">
        <dgm:presLayoutVars>
          <dgm:chPref val="3"/>
        </dgm:presLayoutVars>
      </dgm:prSet>
      <dgm:spPr/>
      <dgm:t>
        <a:bodyPr/>
        <a:lstStyle/>
        <a:p>
          <a:endParaRPr lang="en-US"/>
        </a:p>
      </dgm:t>
    </dgm:pt>
    <dgm:pt modelId="{1376D08D-1381-467B-85FE-49EA962518F0}" type="pres">
      <dgm:prSet presAssocID="{CCFE436F-C5F6-49A5-A1F8-F91A1812BABB}" presName="level3hierChild" presStyleCnt="0"/>
      <dgm:spPr/>
    </dgm:pt>
    <dgm:pt modelId="{5C40C205-A902-49D0-9618-DA29B215A428}" type="pres">
      <dgm:prSet presAssocID="{799BD119-F64F-4D81-A92F-B85E134F3975}" presName="conn2-1" presStyleLbl="parChTrans1D4" presStyleIdx="6" presStyleCnt="18"/>
      <dgm:spPr/>
      <dgm:t>
        <a:bodyPr/>
        <a:lstStyle/>
        <a:p>
          <a:endParaRPr lang="en-US"/>
        </a:p>
      </dgm:t>
    </dgm:pt>
    <dgm:pt modelId="{4AA6BD6B-05C2-4FCE-B652-E886E5DC758B}" type="pres">
      <dgm:prSet presAssocID="{799BD119-F64F-4D81-A92F-B85E134F3975}" presName="connTx" presStyleLbl="parChTrans1D4" presStyleIdx="6" presStyleCnt="18"/>
      <dgm:spPr/>
      <dgm:t>
        <a:bodyPr/>
        <a:lstStyle/>
        <a:p>
          <a:endParaRPr lang="en-US"/>
        </a:p>
      </dgm:t>
    </dgm:pt>
    <dgm:pt modelId="{31835916-FCDF-4C6B-9C56-6ED08001FA7D}" type="pres">
      <dgm:prSet presAssocID="{4550B93A-E2EC-436E-97F8-549A353B744D}" presName="root2" presStyleCnt="0"/>
      <dgm:spPr/>
    </dgm:pt>
    <dgm:pt modelId="{28A71BEA-6723-443D-9BF7-C8EC4BBAA2FF}" type="pres">
      <dgm:prSet presAssocID="{4550B93A-E2EC-436E-97F8-549A353B744D}" presName="LevelTwoTextNode" presStyleLbl="node4" presStyleIdx="6" presStyleCnt="18">
        <dgm:presLayoutVars>
          <dgm:chPref val="3"/>
        </dgm:presLayoutVars>
      </dgm:prSet>
      <dgm:spPr/>
      <dgm:t>
        <a:bodyPr/>
        <a:lstStyle/>
        <a:p>
          <a:endParaRPr lang="en-US"/>
        </a:p>
      </dgm:t>
    </dgm:pt>
    <dgm:pt modelId="{733C3D19-C51F-4A30-958C-BEA842DC9A9B}" type="pres">
      <dgm:prSet presAssocID="{4550B93A-E2EC-436E-97F8-549A353B744D}" presName="level3hierChild" presStyleCnt="0"/>
      <dgm:spPr/>
    </dgm:pt>
    <dgm:pt modelId="{A3DB2E7E-1BB4-403F-AA79-BC57A71AD01B}" type="pres">
      <dgm:prSet presAssocID="{7375E3A8-8E2A-4FF2-880B-7A058B24D086}" presName="conn2-1" presStyleLbl="parChTrans1D4" presStyleIdx="7" presStyleCnt="18"/>
      <dgm:spPr/>
      <dgm:t>
        <a:bodyPr/>
        <a:lstStyle/>
        <a:p>
          <a:endParaRPr lang="en-US"/>
        </a:p>
      </dgm:t>
    </dgm:pt>
    <dgm:pt modelId="{CB4D5D90-669D-46DD-B2AF-AA6109E10698}" type="pres">
      <dgm:prSet presAssocID="{7375E3A8-8E2A-4FF2-880B-7A058B24D086}" presName="connTx" presStyleLbl="parChTrans1D4" presStyleIdx="7" presStyleCnt="18"/>
      <dgm:spPr/>
      <dgm:t>
        <a:bodyPr/>
        <a:lstStyle/>
        <a:p>
          <a:endParaRPr lang="en-US"/>
        </a:p>
      </dgm:t>
    </dgm:pt>
    <dgm:pt modelId="{772AFB56-836B-4DD9-A62F-6741B2043F4E}" type="pres">
      <dgm:prSet presAssocID="{9F0C64E7-771E-416F-91D6-94E324AB0A69}" presName="root2" presStyleCnt="0"/>
      <dgm:spPr/>
    </dgm:pt>
    <dgm:pt modelId="{6E5FDC7A-7437-40BA-AFBB-B7733FC70696}" type="pres">
      <dgm:prSet presAssocID="{9F0C64E7-771E-416F-91D6-94E324AB0A69}" presName="LevelTwoTextNode" presStyleLbl="node4" presStyleIdx="7" presStyleCnt="18">
        <dgm:presLayoutVars>
          <dgm:chPref val="3"/>
        </dgm:presLayoutVars>
      </dgm:prSet>
      <dgm:spPr/>
      <dgm:t>
        <a:bodyPr/>
        <a:lstStyle/>
        <a:p>
          <a:endParaRPr lang="en-US"/>
        </a:p>
      </dgm:t>
    </dgm:pt>
    <dgm:pt modelId="{48CEE48C-53FC-449C-921E-81D605BE52C9}" type="pres">
      <dgm:prSet presAssocID="{9F0C64E7-771E-416F-91D6-94E324AB0A69}" presName="level3hierChild" presStyleCnt="0"/>
      <dgm:spPr/>
    </dgm:pt>
    <dgm:pt modelId="{173A47D2-3CFC-4071-85AF-7E2D28877068}" type="pres">
      <dgm:prSet presAssocID="{9269487C-00EA-4343-BAA9-7264E9C0B1D9}" presName="conn2-1" presStyleLbl="parChTrans1D4" presStyleIdx="8" presStyleCnt="18"/>
      <dgm:spPr/>
      <dgm:t>
        <a:bodyPr/>
        <a:lstStyle/>
        <a:p>
          <a:endParaRPr lang="en-US"/>
        </a:p>
      </dgm:t>
    </dgm:pt>
    <dgm:pt modelId="{BDB1DBB6-40EA-48AE-8845-0AAF7D8FD686}" type="pres">
      <dgm:prSet presAssocID="{9269487C-00EA-4343-BAA9-7264E9C0B1D9}" presName="connTx" presStyleLbl="parChTrans1D4" presStyleIdx="8" presStyleCnt="18"/>
      <dgm:spPr/>
      <dgm:t>
        <a:bodyPr/>
        <a:lstStyle/>
        <a:p>
          <a:endParaRPr lang="en-US"/>
        </a:p>
      </dgm:t>
    </dgm:pt>
    <dgm:pt modelId="{67D5474E-AC55-47D4-9312-D25DB02D6AD7}" type="pres">
      <dgm:prSet presAssocID="{BC06C7E1-6CB5-4EC8-8131-A7DEFE13AC35}" presName="root2" presStyleCnt="0"/>
      <dgm:spPr/>
    </dgm:pt>
    <dgm:pt modelId="{37CC5096-55FF-4901-B872-3DB5A8F733FB}" type="pres">
      <dgm:prSet presAssocID="{BC06C7E1-6CB5-4EC8-8131-A7DEFE13AC35}" presName="LevelTwoTextNode" presStyleLbl="node4" presStyleIdx="8" presStyleCnt="18">
        <dgm:presLayoutVars>
          <dgm:chPref val="3"/>
        </dgm:presLayoutVars>
      </dgm:prSet>
      <dgm:spPr/>
      <dgm:t>
        <a:bodyPr/>
        <a:lstStyle/>
        <a:p>
          <a:endParaRPr lang="en-US"/>
        </a:p>
      </dgm:t>
    </dgm:pt>
    <dgm:pt modelId="{ED1B289E-76D0-4D01-B3BD-080964198809}" type="pres">
      <dgm:prSet presAssocID="{BC06C7E1-6CB5-4EC8-8131-A7DEFE13AC35}" presName="level3hierChild" presStyleCnt="0"/>
      <dgm:spPr/>
    </dgm:pt>
    <dgm:pt modelId="{EC2469E8-C910-4D6C-984A-8B51ABEAEAF8}" type="pres">
      <dgm:prSet presAssocID="{41AED003-624B-47EA-81C6-0AB5CB97F952}" presName="conn2-1" presStyleLbl="parChTrans1D4" presStyleIdx="9" presStyleCnt="18"/>
      <dgm:spPr/>
      <dgm:t>
        <a:bodyPr/>
        <a:lstStyle/>
        <a:p>
          <a:endParaRPr lang="en-US"/>
        </a:p>
      </dgm:t>
    </dgm:pt>
    <dgm:pt modelId="{D4E31368-971D-4F3F-98C8-26F7CCBD4149}" type="pres">
      <dgm:prSet presAssocID="{41AED003-624B-47EA-81C6-0AB5CB97F952}" presName="connTx" presStyleLbl="parChTrans1D4" presStyleIdx="9" presStyleCnt="18"/>
      <dgm:spPr/>
      <dgm:t>
        <a:bodyPr/>
        <a:lstStyle/>
        <a:p>
          <a:endParaRPr lang="en-US"/>
        </a:p>
      </dgm:t>
    </dgm:pt>
    <dgm:pt modelId="{5B6825EF-A898-4439-8691-F34A77C7BE89}" type="pres">
      <dgm:prSet presAssocID="{3BBFB58D-5AFC-425C-82B1-C2C151AF7E89}" presName="root2" presStyleCnt="0"/>
      <dgm:spPr/>
    </dgm:pt>
    <dgm:pt modelId="{A2138207-55CB-4506-BB8F-35C67CFB889E}" type="pres">
      <dgm:prSet presAssocID="{3BBFB58D-5AFC-425C-82B1-C2C151AF7E89}" presName="LevelTwoTextNode" presStyleLbl="node4" presStyleIdx="9" presStyleCnt="18">
        <dgm:presLayoutVars>
          <dgm:chPref val="3"/>
        </dgm:presLayoutVars>
      </dgm:prSet>
      <dgm:spPr/>
      <dgm:t>
        <a:bodyPr/>
        <a:lstStyle/>
        <a:p>
          <a:endParaRPr lang="en-US"/>
        </a:p>
      </dgm:t>
    </dgm:pt>
    <dgm:pt modelId="{921A2F8C-442C-4FCF-A71E-43786EE83367}" type="pres">
      <dgm:prSet presAssocID="{3BBFB58D-5AFC-425C-82B1-C2C151AF7E89}" presName="level3hierChild" presStyleCnt="0"/>
      <dgm:spPr/>
    </dgm:pt>
    <dgm:pt modelId="{68EAF3B8-5B91-405A-996F-0325B648E690}" type="pres">
      <dgm:prSet presAssocID="{5A18EE9B-742D-476A-841A-E233CFDC615E}" presName="conn2-1" presStyleLbl="parChTrans1D4" presStyleIdx="10" presStyleCnt="18"/>
      <dgm:spPr/>
      <dgm:t>
        <a:bodyPr/>
        <a:lstStyle/>
        <a:p>
          <a:endParaRPr lang="en-US"/>
        </a:p>
      </dgm:t>
    </dgm:pt>
    <dgm:pt modelId="{7B03108A-99F7-49CD-A5ED-6E59FB664C42}" type="pres">
      <dgm:prSet presAssocID="{5A18EE9B-742D-476A-841A-E233CFDC615E}" presName="connTx" presStyleLbl="parChTrans1D4" presStyleIdx="10" presStyleCnt="18"/>
      <dgm:spPr/>
      <dgm:t>
        <a:bodyPr/>
        <a:lstStyle/>
        <a:p>
          <a:endParaRPr lang="en-US"/>
        </a:p>
      </dgm:t>
    </dgm:pt>
    <dgm:pt modelId="{4FFECCEE-3999-40D6-84CD-B6333015D747}" type="pres">
      <dgm:prSet presAssocID="{D4A7FC3E-B907-4230-8B16-DC03377DDBEF}" presName="root2" presStyleCnt="0"/>
      <dgm:spPr/>
    </dgm:pt>
    <dgm:pt modelId="{CEA0836C-35FE-4A1D-A63E-1273ACBC48EE}" type="pres">
      <dgm:prSet presAssocID="{D4A7FC3E-B907-4230-8B16-DC03377DDBEF}" presName="LevelTwoTextNode" presStyleLbl="node4" presStyleIdx="10" presStyleCnt="18">
        <dgm:presLayoutVars>
          <dgm:chPref val="3"/>
        </dgm:presLayoutVars>
      </dgm:prSet>
      <dgm:spPr/>
      <dgm:t>
        <a:bodyPr/>
        <a:lstStyle/>
        <a:p>
          <a:endParaRPr lang="en-US"/>
        </a:p>
      </dgm:t>
    </dgm:pt>
    <dgm:pt modelId="{6DC764EB-9FF5-4FF8-8C14-73EF95D98FBF}" type="pres">
      <dgm:prSet presAssocID="{D4A7FC3E-B907-4230-8B16-DC03377DDBEF}" presName="level3hierChild" presStyleCnt="0"/>
      <dgm:spPr/>
    </dgm:pt>
    <dgm:pt modelId="{EC32F7C7-E32A-4441-8DA6-EE5164DC2A7C}" type="pres">
      <dgm:prSet presAssocID="{2EE92090-20B9-4958-BB2C-8FF2D2993F6F}" presName="conn2-1" presStyleLbl="parChTrans1D4" presStyleIdx="11" presStyleCnt="18"/>
      <dgm:spPr/>
      <dgm:t>
        <a:bodyPr/>
        <a:lstStyle/>
        <a:p>
          <a:endParaRPr lang="en-US"/>
        </a:p>
      </dgm:t>
    </dgm:pt>
    <dgm:pt modelId="{611CDD04-7C19-4BF9-9439-50AC163C12F3}" type="pres">
      <dgm:prSet presAssocID="{2EE92090-20B9-4958-BB2C-8FF2D2993F6F}" presName="connTx" presStyleLbl="parChTrans1D4" presStyleIdx="11" presStyleCnt="18"/>
      <dgm:spPr/>
      <dgm:t>
        <a:bodyPr/>
        <a:lstStyle/>
        <a:p>
          <a:endParaRPr lang="en-US"/>
        </a:p>
      </dgm:t>
    </dgm:pt>
    <dgm:pt modelId="{06DCBEB0-5364-494C-AB07-63AA2AFEE4B7}" type="pres">
      <dgm:prSet presAssocID="{BBFB3009-B817-4989-8A7E-077560CE918C}" presName="root2" presStyleCnt="0"/>
      <dgm:spPr/>
    </dgm:pt>
    <dgm:pt modelId="{A54B597F-8C85-4C6D-B48F-6BD302627A8E}" type="pres">
      <dgm:prSet presAssocID="{BBFB3009-B817-4989-8A7E-077560CE918C}" presName="LevelTwoTextNode" presStyleLbl="node4" presStyleIdx="11" presStyleCnt="18">
        <dgm:presLayoutVars>
          <dgm:chPref val="3"/>
        </dgm:presLayoutVars>
      </dgm:prSet>
      <dgm:spPr/>
      <dgm:t>
        <a:bodyPr/>
        <a:lstStyle/>
        <a:p>
          <a:endParaRPr lang="en-US"/>
        </a:p>
      </dgm:t>
    </dgm:pt>
    <dgm:pt modelId="{6827C079-C84D-41FE-88BF-2A859CAED328}" type="pres">
      <dgm:prSet presAssocID="{BBFB3009-B817-4989-8A7E-077560CE918C}" presName="level3hierChild" presStyleCnt="0"/>
      <dgm:spPr/>
    </dgm:pt>
    <dgm:pt modelId="{C58AF87B-5AF5-4F74-B86D-F8E28BC48C3D}" type="pres">
      <dgm:prSet presAssocID="{87BAA9E3-0E1E-4D1C-973E-84E1DD2D759B}" presName="conn2-1" presStyleLbl="parChTrans1D2" presStyleIdx="1" presStyleCnt="2"/>
      <dgm:spPr/>
      <dgm:t>
        <a:bodyPr/>
        <a:lstStyle/>
        <a:p>
          <a:endParaRPr lang="en-US"/>
        </a:p>
      </dgm:t>
    </dgm:pt>
    <dgm:pt modelId="{24692A7A-DCED-44E0-8FE1-35C520199C1F}" type="pres">
      <dgm:prSet presAssocID="{87BAA9E3-0E1E-4D1C-973E-84E1DD2D759B}" presName="connTx" presStyleLbl="parChTrans1D2" presStyleIdx="1" presStyleCnt="2"/>
      <dgm:spPr/>
      <dgm:t>
        <a:bodyPr/>
        <a:lstStyle/>
        <a:p>
          <a:endParaRPr lang="en-US"/>
        </a:p>
      </dgm:t>
    </dgm:pt>
    <dgm:pt modelId="{D250AD93-EF4B-4E79-A869-96D61566ACB8}" type="pres">
      <dgm:prSet presAssocID="{E6B0BE9B-47E9-4330-B144-D75427D1857E}" presName="root2" presStyleCnt="0"/>
      <dgm:spPr/>
    </dgm:pt>
    <dgm:pt modelId="{80286F03-F780-4AEC-B347-6EBF4BD0B3AD}" type="pres">
      <dgm:prSet presAssocID="{E6B0BE9B-47E9-4330-B144-D75427D1857E}" presName="LevelTwoTextNode" presStyleLbl="node2" presStyleIdx="1" presStyleCnt="2">
        <dgm:presLayoutVars>
          <dgm:chPref val="3"/>
        </dgm:presLayoutVars>
      </dgm:prSet>
      <dgm:spPr/>
      <dgm:t>
        <a:bodyPr/>
        <a:lstStyle/>
        <a:p>
          <a:endParaRPr lang="en-US"/>
        </a:p>
      </dgm:t>
    </dgm:pt>
    <dgm:pt modelId="{CB1E10EC-4511-46B0-A5C6-9DFDCC7A9A01}" type="pres">
      <dgm:prSet presAssocID="{E6B0BE9B-47E9-4330-B144-D75427D1857E}" presName="level3hierChild" presStyleCnt="0"/>
      <dgm:spPr/>
    </dgm:pt>
    <dgm:pt modelId="{AA080DB6-6E02-4E0E-8E3F-1854A2CD6F1B}" type="pres">
      <dgm:prSet presAssocID="{FE2DEAC1-3303-4481-8968-60B3AF8F98DF}" presName="conn2-1" presStyleLbl="parChTrans1D3" presStyleIdx="2" presStyleCnt="4"/>
      <dgm:spPr/>
      <dgm:t>
        <a:bodyPr/>
        <a:lstStyle/>
        <a:p>
          <a:endParaRPr lang="en-US"/>
        </a:p>
      </dgm:t>
    </dgm:pt>
    <dgm:pt modelId="{777A5F0D-9569-42F2-9006-99657D77359E}" type="pres">
      <dgm:prSet presAssocID="{FE2DEAC1-3303-4481-8968-60B3AF8F98DF}" presName="connTx" presStyleLbl="parChTrans1D3" presStyleIdx="2" presStyleCnt="4"/>
      <dgm:spPr/>
      <dgm:t>
        <a:bodyPr/>
        <a:lstStyle/>
        <a:p>
          <a:endParaRPr lang="en-US"/>
        </a:p>
      </dgm:t>
    </dgm:pt>
    <dgm:pt modelId="{572B79D8-283D-49A5-A8DE-E8B6482391EA}" type="pres">
      <dgm:prSet presAssocID="{2A845748-70B0-4B35-9CC4-DCA718BE387C}" presName="root2" presStyleCnt="0"/>
      <dgm:spPr/>
    </dgm:pt>
    <dgm:pt modelId="{E6161E24-19C6-45AE-B6D2-AEE24CB31533}" type="pres">
      <dgm:prSet presAssocID="{2A845748-70B0-4B35-9CC4-DCA718BE387C}" presName="LevelTwoTextNode" presStyleLbl="node3" presStyleIdx="2" presStyleCnt="4">
        <dgm:presLayoutVars>
          <dgm:chPref val="3"/>
        </dgm:presLayoutVars>
      </dgm:prSet>
      <dgm:spPr/>
      <dgm:t>
        <a:bodyPr/>
        <a:lstStyle/>
        <a:p>
          <a:endParaRPr lang="en-US"/>
        </a:p>
      </dgm:t>
    </dgm:pt>
    <dgm:pt modelId="{73CAAFDD-3B07-4A08-908C-71DBEEDFE18C}" type="pres">
      <dgm:prSet presAssocID="{2A845748-70B0-4B35-9CC4-DCA718BE387C}" presName="level3hierChild" presStyleCnt="0"/>
      <dgm:spPr/>
    </dgm:pt>
    <dgm:pt modelId="{5C2061DC-DBBC-4532-84EA-25EFCC997E57}" type="pres">
      <dgm:prSet presAssocID="{005993DF-5A2D-4338-906A-E783A3C1211E}" presName="conn2-1" presStyleLbl="parChTrans1D4" presStyleIdx="12" presStyleCnt="18"/>
      <dgm:spPr/>
      <dgm:t>
        <a:bodyPr/>
        <a:lstStyle/>
        <a:p>
          <a:endParaRPr lang="en-US"/>
        </a:p>
      </dgm:t>
    </dgm:pt>
    <dgm:pt modelId="{8A1F53EF-08C6-41F5-B964-0BCD1B295EF1}" type="pres">
      <dgm:prSet presAssocID="{005993DF-5A2D-4338-906A-E783A3C1211E}" presName="connTx" presStyleLbl="parChTrans1D4" presStyleIdx="12" presStyleCnt="18"/>
      <dgm:spPr/>
      <dgm:t>
        <a:bodyPr/>
        <a:lstStyle/>
        <a:p>
          <a:endParaRPr lang="en-US"/>
        </a:p>
      </dgm:t>
    </dgm:pt>
    <dgm:pt modelId="{0A7544CE-E1D0-4132-B37B-EBBB8286F7F0}" type="pres">
      <dgm:prSet presAssocID="{6662E52E-FB52-4289-A8B6-3DB00540CF08}" presName="root2" presStyleCnt="0"/>
      <dgm:spPr/>
    </dgm:pt>
    <dgm:pt modelId="{B0621666-6BD7-4AAE-8F21-09B777D7B5A4}" type="pres">
      <dgm:prSet presAssocID="{6662E52E-FB52-4289-A8B6-3DB00540CF08}" presName="LevelTwoTextNode" presStyleLbl="node4" presStyleIdx="12" presStyleCnt="18">
        <dgm:presLayoutVars>
          <dgm:chPref val="3"/>
        </dgm:presLayoutVars>
      </dgm:prSet>
      <dgm:spPr/>
      <dgm:t>
        <a:bodyPr/>
        <a:lstStyle/>
        <a:p>
          <a:endParaRPr lang="en-US"/>
        </a:p>
      </dgm:t>
    </dgm:pt>
    <dgm:pt modelId="{EA38419A-0C2C-4DEB-B590-EA334AFFACF6}" type="pres">
      <dgm:prSet presAssocID="{6662E52E-FB52-4289-A8B6-3DB00540CF08}" presName="level3hierChild" presStyleCnt="0"/>
      <dgm:spPr/>
    </dgm:pt>
    <dgm:pt modelId="{F070C60A-778D-451A-A831-19E0C8A76E17}" type="pres">
      <dgm:prSet presAssocID="{E263E5A1-D238-4807-8930-C8CD70302324}" presName="conn2-1" presStyleLbl="parChTrans1D4" presStyleIdx="13" presStyleCnt="18"/>
      <dgm:spPr/>
      <dgm:t>
        <a:bodyPr/>
        <a:lstStyle/>
        <a:p>
          <a:endParaRPr lang="en-US"/>
        </a:p>
      </dgm:t>
    </dgm:pt>
    <dgm:pt modelId="{37686BAB-AC86-4500-89EA-20A3442F7F04}" type="pres">
      <dgm:prSet presAssocID="{E263E5A1-D238-4807-8930-C8CD70302324}" presName="connTx" presStyleLbl="parChTrans1D4" presStyleIdx="13" presStyleCnt="18"/>
      <dgm:spPr/>
      <dgm:t>
        <a:bodyPr/>
        <a:lstStyle/>
        <a:p>
          <a:endParaRPr lang="en-US"/>
        </a:p>
      </dgm:t>
    </dgm:pt>
    <dgm:pt modelId="{0AE149CB-14D5-477B-8CDA-1A26873C4F1D}" type="pres">
      <dgm:prSet presAssocID="{2E9CBBFD-A525-4C6D-BCE8-C4F1B2238030}" presName="root2" presStyleCnt="0"/>
      <dgm:spPr/>
    </dgm:pt>
    <dgm:pt modelId="{30411C1A-4FB2-46D3-AA71-2BDB4C91FDF0}" type="pres">
      <dgm:prSet presAssocID="{2E9CBBFD-A525-4C6D-BCE8-C4F1B2238030}" presName="LevelTwoTextNode" presStyleLbl="node4" presStyleIdx="13" presStyleCnt="18">
        <dgm:presLayoutVars>
          <dgm:chPref val="3"/>
        </dgm:presLayoutVars>
      </dgm:prSet>
      <dgm:spPr/>
      <dgm:t>
        <a:bodyPr/>
        <a:lstStyle/>
        <a:p>
          <a:endParaRPr lang="en-US"/>
        </a:p>
      </dgm:t>
    </dgm:pt>
    <dgm:pt modelId="{CA50F807-F4D9-41ED-AF25-2B28ABC8C6A1}" type="pres">
      <dgm:prSet presAssocID="{2E9CBBFD-A525-4C6D-BCE8-C4F1B2238030}" presName="level3hierChild" presStyleCnt="0"/>
      <dgm:spPr/>
    </dgm:pt>
    <dgm:pt modelId="{6273F78A-509E-4729-85D4-B191DEFB77AC}" type="pres">
      <dgm:prSet presAssocID="{B3BA0FA4-F5F2-4DA5-A3A1-9F18EF1DC0B6}" presName="conn2-1" presStyleLbl="parChTrans1D4" presStyleIdx="14" presStyleCnt="18"/>
      <dgm:spPr/>
      <dgm:t>
        <a:bodyPr/>
        <a:lstStyle/>
        <a:p>
          <a:endParaRPr lang="en-US"/>
        </a:p>
      </dgm:t>
    </dgm:pt>
    <dgm:pt modelId="{FCABB42A-859F-4423-A3A4-95CAA77F5B24}" type="pres">
      <dgm:prSet presAssocID="{B3BA0FA4-F5F2-4DA5-A3A1-9F18EF1DC0B6}" presName="connTx" presStyleLbl="parChTrans1D4" presStyleIdx="14" presStyleCnt="18"/>
      <dgm:spPr/>
      <dgm:t>
        <a:bodyPr/>
        <a:lstStyle/>
        <a:p>
          <a:endParaRPr lang="en-US"/>
        </a:p>
      </dgm:t>
    </dgm:pt>
    <dgm:pt modelId="{E18EA665-A48B-45DC-94ED-3626B64C64B1}" type="pres">
      <dgm:prSet presAssocID="{7185B60F-219A-40A9-B25C-1CF36143A572}" presName="root2" presStyleCnt="0"/>
      <dgm:spPr/>
    </dgm:pt>
    <dgm:pt modelId="{57343114-7EC8-4BBC-AE84-8D80ABE8B33C}" type="pres">
      <dgm:prSet presAssocID="{7185B60F-219A-40A9-B25C-1CF36143A572}" presName="LevelTwoTextNode" presStyleLbl="node4" presStyleIdx="14" presStyleCnt="18">
        <dgm:presLayoutVars>
          <dgm:chPref val="3"/>
        </dgm:presLayoutVars>
      </dgm:prSet>
      <dgm:spPr/>
      <dgm:t>
        <a:bodyPr/>
        <a:lstStyle/>
        <a:p>
          <a:endParaRPr lang="en-US"/>
        </a:p>
      </dgm:t>
    </dgm:pt>
    <dgm:pt modelId="{D819E54A-B715-4E95-A5E3-AD826F67466B}" type="pres">
      <dgm:prSet presAssocID="{7185B60F-219A-40A9-B25C-1CF36143A572}" presName="level3hierChild" presStyleCnt="0"/>
      <dgm:spPr/>
    </dgm:pt>
    <dgm:pt modelId="{E64B08D1-953B-425D-B258-42A43DF464E6}" type="pres">
      <dgm:prSet presAssocID="{F7F1C3C8-899E-43BF-BD14-022195A91126}" presName="conn2-1" presStyleLbl="parChTrans1D4" presStyleIdx="15" presStyleCnt="18"/>
      <dgm:spPr/>
      <dgm:t>
        <a:bodyPr/>
        <a:lstStyle/>
        <a:p>
          <a:endParaRPr lang="en-US"/>
        </a:p>
      </dgm:t>
    </dgm:pt>
    <dgm:pt modelId="{404539A7-5D16-469C-81D4-32C856794CFA}" type="pres">
      <dgm:prSet presAssocID="{F7F1C3C8-899E-43BF-BD14-022195A91126}" presName="connTx" presStyleLbl="parChTrans1D4" presStyleIdx="15" presStyleCnt="18"/>
      <dgm:spPr/>
      <dgm:t>
        <a:bodyPr/>
        <a:lstStyle/>
        <a:p>
          <a:endParaRPr lang="en-US"/>
        </a:p>
      </dgm:t>
    </dgm:pt>
    <dgm:pt modelId="{9CAAF416-DB53-4A5B-B20F-8A4CC8B40912}" type="pres">
      <dgm:prSet presAssocID="{AC5EC679-0331-405F-B214-368723E44D1E}" presName="root2" presStyleCnt="0"/>
      <dgm:spPr/>
    </dgm:pt>
    <dgm:pt modelId="{EF9571C3-736B-4FBE-8530-FECE367CAF40}" type="pres">
      <dgm:prSet presAssocID="{AC5EC679-0331-405F-B214-368723E44D1E}" presName="LevelTwoTextNode" presStyleLbl="node4" presStyleIdx="15" presStyleCnt="18">
        <dgm:presLayoutVars>
          <dgm:chPref val="3"/>
        </dgm:presLayoutVars>
      </dgm:prSet>
      <dgm:spPr/>
      <dgm:t>
        <a:bodyPr/>
        <a:lstStyle/>
        <a:p>
          <a:endParaRPr lang="en-US"/>
        </a:p>
      </dgm:t>
    </dgm:pt>
    <dgm:pt modelId="{42852032-B499-4B26-9E84-B658DF1EBBE3}" type="pres">
      <dgm:prSet presAssocID="{AC5EC679-0331-405F-B214-368723E44D1E}" presName="level3hierChild" presStyleCnt="0"/>
      <dgm:spPr/>
    </dgm:pt>
    <dgm:pt modelId="{277E779C-B053-43A2-B898-2AB707FFC478}" type="pres">
      <dgm:prSet presAssocID="{CF150C60-66CB-4E8A-A008-8F8255C23503}" presName="conn2-1" presStyleLbl="parChTrans1D4" presStyleIdx="16" presStyleCnt="18"/>
      <dgm:spPr/>
      <dgm:t>
        <a:bodyPr/>
        <a:lstStyle/>
        <a:p>
          <a:endParaRPr lang="en-US"/>
        </a:p>
      </dgm:t>
    </dgm:pt>
    <dgm:pt modelId="{C70371AE-0B16-4FCD-ABFA-2845AB7304D4}" type="pres">
      <dgm:prSet presAssocID="{CF150C60-66CB-4E8A-A008-8F8255C23503}" presName="connTx" presStyleLbl="parChTrans1D4" presStyleIdx="16" presStyleCnt="18"/>
      <dgm:spPr/>
      <dgm:t>
        <a:bodyPr/>
        <a:lstStyle/>
        <a:p>
          <a:endParaRPr lang="en-US"/>
        </a:p>
      </dgm:t>
    </dgm:pt>
    <dgm:pt modelId="{84F6CCE2-4E02-4D97-AB69-BF2960336ED1}" type="pres">
      <dgm:prSet presAssocID="{1B2E8EEB-E2B9-4712-B230-2DBB95A85E12}" presName="root2" presStyleCnt="0"/>
      <dgm:spPr/>
    </dgm:pt>
    <dgm:pt modelId="{473711F2-E57A-4088-8AC4-12345C9FBC5D}" type="pres">
      <dgm:prSet presAssocID="{1B2E8EEB-E2B9-4712-B230-2DBB95A85E12}" presName="LevelTwoTextNode" presStyleLbl="node4" presStyleIdx="16" presStyleCnt="18">
        <dgm:presLayoutVars>
          <dgm:chPref val="3"/>
        </dgm:presLayoutVars>
      </dgm:prSet>
      <dgm:spPr/>
      <dgm:t>
        <a:bodyPr/>
        <a:lstStyle/>
        <a:p>
          <a:endParaRPr lang="en-US"/>
        </a:p>
      </dgm:t>
    </dgm:pt>
    <dgm:pt modelId="{62A91C74-3BD3-4BAE-8AD6-832A51C531ED}" type="pres">
      <dgm:prSet presAssocID="{1B2E8EEB-E2B9-4712-B230-2DBB95A85E12}" presName="level3hierChild" presStyleCnt="0"/>
      <dgm:spPr/>
    </dgm:pt>
    <dgm:pt modelId="{0E2A0E58-367E-4909-AC1D-B305CFEA9458}" type="pres">
      <dgm:prSet presAssocID="{A84CC036-ED5D-4651-AD35-295369DCC8AE}" presName="conn2-1" presStyleLbl="parChTrans1D4" presStyleIdx="17" presStyleCnt="18"/>
      <dgm:spPr/>
      <dgm:t>
        <a:bodyPr/>
        <a:lstStyle/>
        <a:p>
          <a:endParaRPr lang="en-US"/>
        </a:p>
      </dgm:t>
    </dgm:pt>
    <dgm:pt modelId="{0A29EBB6-7A71-4099-A5BB-ECDFA721A039}" type="pres">
      <dgm:prSet presAssocID="{A84CC036-ED5D-4651-AD35-295369DCC8AE}" presName="connTx" presStyleLbl="parChTrans1D4" presStyleIdx="17" presStyleCnt="18"/>
      <dgm:spPr/>
      <dgm:t>
        <a:bodyPr/>
        <a:lstStyle/>
        <a:p>
          <a:endParaRPr lang="en-US"/>
        </a:p>
      </dgm:t>
    </dgm:pt>
    <dgm:pt modelId="{DB36350F-AF1D-4C0F-B922-A26E5A7A9B48}" type="pres">
      <dgm:prSet presAssocID="{E1BD5A4B-7D43-48D7-877D-899FC6989AFF}" presName="root2" presStyleCnt="0"/>
      <dgm:spPr/>
    </dgm:pt>
    <dgm:pt modelId="{6070BE67-F9CC-4814-845E-BE300D8E93E0}" type="pres">
      <dgm:prSet presAssocID="{E1BD5A4B-7D43-48D7-877D-899FC6989AFF}" presName="LevelTwoTextNode" presStyleLbl="node4" presStyleIdx="17" presStyleCnt="18">
        <dgm:presLayoutVars>
          <dgm:chPref val="3"/>
        </dgm:presLayoutVars>
      </dgm:prSet>
      <dgm:spPr/>
      <dgm:t>
        <a:bodyPr/>
        <a:lstStyle/>
        <a:p>
          <a:endParaRPr lang="en-US"/>
        </a:p>
      </dgm:t>
    </dgm:pt>
    <dgm:pt modelId="{8DAE8F05-0C92-422D-86F9-FFB2B2581B72}" type="pres">
      <dgm:prSet presAssocID="{E1BD5A4B-7D43-48D7-877D-899FC6989AFF}" presName="level3hierChild" presStyleCnt="0"/>
      <dgm:spPr/>
    </dgm:pt>
    <dgm:pt modelId="{8291D662-C04B-4AAD-B322-3C874AB9BD95}" type="pres">
      <dgm:prSet presAssocID="{764EF4C3-AB4E-4D21-92A4-B033398D71EF}" presName="conn2-1" presStyleLbl="parChTrans1D3" presStyleIdx="3" presStyleCnt="4"/>
      <dgm:spPr/>
      <dgm:t>
        <a:bodyPr/>
        <a:lstStyle/>
        <a:p>
          <a:endParaRPr lang="en-US"/>
        </a:p>
      </dgm:t>
    </dgm:pt>
    <dgm:pt modelId="{F90CACE2-C485-4F0C-BF8D-AC85BF68B513}" type="pres">
      <dgm:prSet presAssocID="{764EF4C3-AB4E-4D21-92A4-B033398D71EF}" presName="connTx" presStyleLbl="parChTrans1D3" presStyleIdx="3" presStyleCnt="4"/>
      <dgm:spPr/>
      <dgm:t>
        <a:bodyPr/>
        <a:lstStyle/>
        <a:p>
          <a:endParaRPr lang="en-US"/>
        </a:p>
      </dgm:t>
    </dgm:pt>
    <dgm:pt modelId="{9C4314D4-FD9A-4187-8B3D-E8422CF6E1DE}" type="pres">
      <dgm:prSet presAssocID="{47445C6A-1A16-4209-A3DE-BD4C624BD1ED}" presName="root2" presStyleCnt="0"/>
      <dgm:spPr/>
    </dgm:pt>
    <dgm:pt modelId="{C69B4D27-1F53-40FE-9A65-9AB04638FCF5}" type="pres">
      <dgm:prSet presAssocID="{47445C6A-1A16-4209-A3DE-BD4C624BD1ED}" presName="LevelTwoTextNode" presStyleLbl="node3" presStyleIdx="3" presStyleCnt="4">
        <dgm:presLayoutVars>
          <dgm:chPref val="3"/>
        </dgm:presLayoutVars>
      </dgm:prSet>
      <dgm:spPr/>
      <dgm:t>
        <a:bodyPr/>
        <a:lstStyle/>
        <a:p>
          <a:endParaRPr lang="en-US"/>
        </a:p>
      </dgm:t>
    </dgm:pt>
    <dgm:pt modelId="{F34CBA82-A70D-4B3C-AEAE-299FF19DD0C7}" type="pres">
      <dgm:prSet presAssocID="{47445C6A-1A16-4209-A3DE-BD4C624BD1ED}" presName="level3hierChild" presStyleCnt="0"/>
      <dgm:spPr/>
    </dgm:pt>
  </dgm:ptLst>
  <dgm:cxnLst>
    <dgm:cxn modelId="{71A9FBFC-D39F-496D-8D96-401B96647DB0}" type="presOf" srcId="{8B98820D-D8C1-4DCC-9204-43C7EC32DA8B}" destId="{7E0BCCC0-BA54-4307-A19D-B397A2BC79DE}" srcOrd="1" destOrd="0" presId="urn:microsoft.com/office/officeart/2005/8/layout/hierarchy2"/>
    <dgm:cxn modelId="{CB180F06-6CCB-4954-ACD5-C70E93A393F3}" srcId="{109AF37D-7449-4C7A-BEF1-E613F958A663}" destId="{5DB4941B-396A-4B39-BD21-5BCCBC2DE2B8}" srcOrd="1" destOrd="0" parTransId="{8B98820D-D8C1-4DCC-9204-43C7EC32DA8B}" sibTransId="{CD5946F2-83F0-45FD-99A3-E14CAC285342}"/>
    <dgm:cxn modelId="{388F92CA-A599-4D40-9A37-F0E0CB452CAB}" srcId="{6662E52E-FB52-4289-A8B6-3DB00540CF08}" destId="{2E9CBBFD-A525-4C6D-BCE8-C4F1B2238030}" srcOrd="0" destOrd="0" parTransId="{E263E5A1-D238-4807-8930-C8CD70302324}" sibTransId="{FAEF9AC9-4A18-455F-A273-7B7F5EA19990}"/>
    <dgm:cxn modelId="{AB2B9BA1-AC5C-4AE5-B522-CA279CAE69F8}" type="presOf" srcId="{9010EEC2-F753-4098-B97C-BE93A7F38CB7}" destId="{5374766F-71CE-4407-9274-94D9B20BC5CA}" srcOrd="0" destOrd="0" presId="urn:microsoft.com/office/officeart/2005/8/layout/hierarchy2"/>
    <dgm:cxn modelId="{BD5CD358-AB35-47BC-BCBB-3D36B2EFAD34}" type="presOf" srcId="{F7F1C3C8-899E-43BF-BD14-022195A91126}" destId="{E64B08D1-953B-425D-B258-42A43DF464E6}" srcOrd="0" destOrd="0" presId="urn:microsoft.com/office/officeart/2005/8/layout/hierarchy2"/>
    <dgm:cxn modelId="{76C3B918-475C-4A61-9A24-8707E2BF373A}" type="presOf" srcId="{9010EEC2-F753-4098-B97C-BE93A7F38CB7}" destId="{634E5B41-B3A3-43DB-B9E0-88A3203A08D8}" srcOrd="1" destOrd="0" presId="urn:microsoft.com/office/officeart/2005/8/layout/hierarchy2"/>
    <dgm:cxn modelId="{9C28C227-37E8-4B47-84FC-4BD295845A2F}" type="presOf" srcId="{A0E40177-DB3F-4011-BCCA-FFBF9C412B95}" destId="{3B44B81F-86B2-4986-8638-33132AA874BD}" srcOrd="1" destOrd="0" presId="urn:microsoft.com/office/officeart/2005/8/layout/hierarchy2"/>
    <dgm:cxn modelId="{7793DCC9-A61A-4D15-8017-858EF5084FC7}" type="presOf" srcId="{CF150C60-66CB-4E8A-A008-8F8255C23503}" destId="{C70371AE-0B16-4FCD-ABFA-2845AB7304D4}" srcOrd="1" destOrd="0" presId="urn:microsoft.com/office/officeart/2005/8/layout/hierarchy2"/>
    <dgm:cxn modelId="{4231047E-0A06-4EC2-A6E3-343BDB782130}" type="presOf" srcId="{87BAA9E3-0E1E-4D1C-973E-84E1DD2D759B}" destId="{C58AF87B-5AF5-4F74-B86D-F8E28BC48C3D}" srcOrd="0" destOrd="0" presId="urn:microsoft.com/office/officeart/2005/8/layout/hierarchy2"/>
    <dgm:cxn modelId="{2FEDF294-9551-408D-AB00-8A60B6EC763E}" type="presOf" srcId="{5A18EE9B-742D-476A-841A-E233CFDC615E}" destId="{68EAF3B8-5B91-405A-996F-0325B648E690}" srcOrd="0" destOrd="0" presId="urn:microsoft.com/office/officeart/2005/8/layout/hierarchy2"/>
    <dgm:cxn modelId="{F65CFFC2-5DEA-486E-B5E3-FFC9236F02C9}" srcId="{4550B93A-E2EC-436E-97F8-549A353B744D}" destId="{BC06C7E1-6CB5-4EC8-8131-A7DEFE13AC35}" srcOrd="1" destOrd="0" parTransId="{9269487C-00EA-4343-BAA9-7264E9C0B1D9}" sibTransId="{CA99ADEF-BAD8-4ECD-9D93-7327438D9B54}"/>
    <dgm:cxn modelId="{D19799AF-C176-4AF4-AE8B-A16FF117FF0E}" type="presOf" srcId="{78E4BE4C-638E-4734-97D6-2FF855ED67E7}" destId="{C9072FEA-8312-4CB5-8072-B4DFC1FAE8B9}" srcOrd="0" destOrd="0" presId="urn:microsoft.com/office/officeart/2005/8/layout/hierarchy2"/>
    <dgm:cxn modelId="{A1239B93-2ADF-4FF6-BCCD-ACFE8B772E0D}" srcId="{7A0DDF82-51F1-4D54-84FB-2D9A8A66B8E5}" destId="{AD6FC864-7CEC-4E04-A0DA-71C7DB8087FF}" srcOrd="1" destOrd="0" parTransId="{CF597761-05B8-4CB7-BD45-D9B6527C00CA}" sibTransId="{395C73B4-DE08-4EE1-8C7D-EA9507120339}"/>
    <dgm:cxn modelId="{0BCFD23F-AC8C-46A2-8F1D-1A2825911A25}" srcId="{CCFE436F-C5F6-49A5-A1F8-F91A1812BABB}" destId="{3BBFB58D-5AFC-425C-82B1-C2C151AF7E89}" srcOrd="1" destOrd="0" parTransId="{41AED003-624B-47EA-81C6-0AB5CB97F952}" sibTransId="{DB767391-BE97-4FE8-90BC-8A306C9C4742}"/>
    <dgm:cxn modelId="{9D92F969-0EC0-4CA0-BADD-E635E4D32B97}" type="presOf" srcId="{799BD119-F64F-4D81-A92F-B85E134F3975}" destId="{4AA6BD6B-05C2-4FCE-B652-E886E5DC758B}" srcOrd="1" destOrd="0" presId="urn:microsoft.com/office/officeart/2005/8/layout/hierarchy2"/>
    <dgm:cxn modelId="{EBB3E2F5-3EA6-4706-9CE1-801C1825A334}" type="presOf" srcId="{41AED003-624B-47EA-81C6-0AB5CB97F952}" destId="{EC2469E8-C910-4D6C-984A-8B51ABEAEAF8}" srcOrd="0" destOrd="0" presId="urn:microsoft.com/office/officeart/2005/8/layout/hierarchy2"/>
    <dgm:cxn modelId="{D4CF6725-79C3-4011-B14C-9E8263C77A36}" type="presOf" srcId="{CF597761-05B8-4CB7-BD45-D9B6527C00CA}" destId="{89E24DC9-A573-4F8C-B566-60018ECCFC83}" srcOrd="0" destOrd="0" presId="urn:microsoft.com/office/officeart/2005/8/layout/hierarchy2"/>
    <dgm:cxn modelId="{653F6175-14B7-4133-9040-0BB67F0A2CFE}" type="presOf" srcId="{BBFB3009-B817-4989-8A7E-077560CE918C}" destId="{A54B597F-8C85-4C6D-B48F-6BD302627A8E}" srcOrd="0" destOrd="0" presId="urn:microsoft.com/office/officeart/2005/8/layout/hierarchy2"/>
    <dgm:cxn modelId="{1ABF1AA7-BE54-4BED-9729-2BD1FB6A4AAD}" srcId="{5C49B1CC-0C58-4C36-A144-BD8611465F53}" destId="{77D4C9E9-14C1-4138-BCC4-064B1276040E}" srcOrd="0" destOrd="0" parTransId="{7A8F697F-89A9-48D1-82C7-7912609A33F8}" sibTransId="{E590AFEC-96A3-4940-A7CE-ABCEAB398DEE}"/>
    <dgm:cxn modelId="{E39C68DA-5061-4C99-8E90-EE6E87B7CBA7}" type="presOf" srcId="{7185B60F-219A-40A9-B25C-1CF36143A572}" destId="{57343114-7EC8-4BBC-AE84-8D80ABE8B33C}" srcOrd="0" destOrd="0" presId="urn:microsoft.com/office/officeart/2005/8/layout/hierarchy2"/>
    <dgm:cxn modelId="{817AC826-DC49-4651-A3D1-2CDFD63C8A0A}" type="presOf" srcId="{9269487C-00EA-4343-BAA9-7264E9C0B1D9}" destId="{173A47D2-3CFC-4071-85AF-7E2D28877068}" srcOrd="0" destOrd="0" presId="urn:microsoft.com/office/officeart/2005/8/layout/hierarchy2"/>
    <dgm:cxn modelId="{21E33A9A-AF4F-4600-9DA1-67E8C78C4373}" type="presOf" srcId="{AD6FC864-7CEC-4E04-A0DA-71C7DB8087FF}" destId="{6ECA1152-3CBE-4BDC-BFC1-64E0D8DDA398}" srcOrd="0" destOrd="0" presId="urn:microsoft.com/office/officeart/2005/8/layout/hierarchy2"/>
    <dgm:cxn modelId="{02414EC0-2930-43DA-B67B-A41E2497B2DD}" srcId="{AC5EC679-0331-405F-B214-368723E44D1E}" destId="{E1BD5A4B-7D43-48D7-877D-899FC6989AFF}" srcOrd="1" destOrd="0" parTransId="{A84CC036-ED5D-4651-AD35-295369DCC8AE}" sibTransId="{EA0E9633-66C1-4239-B1C8-5F3BC86BD8DB}"/>
    <dgm:cxn modelId="{7AF31E29-30A2-4872-AA85-133B0399D25C}" type="presOf" srcId="{192E46BA-0977-49FD-92E8-A70BDADCE7DC}" destId="{E9E16F43-96ED-4FFA-88B8-3B3E150CC714}" srcOrd="0" destOrd="0" presId="urn:microsoft.com/office/officeart/2005/8/layout/hierarchy2"/>
    <dgm:cxn modelId="{5E45DA20-39D5-4A24-8150-F604B6CEE315}" srcId="{2A845748-70B0-4B35-9CC4-DCA718BE387C}" destId="{AC5EC679-0331-405F-B214-368723E44D1E}" srcOrd="1" destOrd="0" parTransId="{F7F1C3C8-899E-43BF-BD14-022195A91126}" sibTransId="{AA66F4B9-7920-488A-AF22-EBC385E4B744}"/>
    <dgm:cxn modelId="{169BA0A8-6708-4948-A5B8-3FE6C752D0D3}" type="presOf" srcId="{CCFE436F-C5F6-49A5-A1F8-F91A1812BABB}" destId="{3BF9B1BD-CF9B-4C09-9D96-E7E47F8D2541}" srcOrd="0" destOrd="0" presId="urn:microsoft.com/office/officeart/2005/8/layout/hierarchy2"/>
    <dgm:cxn modelId="{0D72AC24-9362-439B-A5F8-240331332574}" type="presOf" srcId="{1B2E8EEB-E2B9-4712-B230-2DBB95A85E12}" destId="{473711F2-E57A-4088-8AC4-12345C9FBC5D}" srcOrd="0" destOrd="0" presId="urn:microsoft.com/office/officeart/2005/8/layout/hierarchy2"/>
    <dgm:cxn modelId="{2C38884F-7EAB-42B8-A1FB-6F18BE64EC07}" type="presOf" srcId="{87BAA9E3-0E1E-4D1C-973E-84E1DD2D759B}" destId="{24692A7A-DCED-44E0-8FE1-35C520199C1F}" srcOrd="1" destOrd="0" presId="urn:microsoft.com/office/officeart/2005/8/layout/hierarchy2"/>
    <dgm:cxn modelId="{970266A7-47E4-4FD8-8FA8-E8986746655B}" type="presOf" srcId="{7375E3A8-8E2A-4FF2-880B-7A058B24D086}" destId="{CB4D5D90-669D-46DD-B2AF-AA6109E10698}" srcOrd="1" destOrd="0" presId="urn:microsoft.com/office/officeart/2005/8/layout/hierarchy2"/>
    <dgm:cxn modelId="{F914FA4D-B096-4F9C-85A2-B6496E3E65B3}" type="presOf" srcId="{CF150C60-66CB-4E8A-A008-8F8255C23503}" destId="{277E779C-B053-43A2-B898-2AB707FFC478}" srcOrd="0" destOrd="0" presId="urn:microsoft.com/office/officeart/2005/8/layout/hierarchy2"/>
    <dgm:cxn modelId="{335BA53D-5F1C-473D-9A49-1B8325F05A4C}" type="presOf" srcId="{CF597761-05B8-4CB7-BD45-D9B6527C00CA}" destId="{8968E9B0-A623-437C-A7A4-FDACD763D02A}" srcOrd="1" destOrd="0" presId="urn:microsoft.com/office/officeart/2005/8/layout/hierarchy2"/>
    <dgm:cxn modelId="{E5A65D95-B739-4E25-B871-1260E0D29C35}" srcId="{AB79D6EF-AD57-4F0F-BEF7-255485EF28CE}" destId="{109AF37D-7449-4C7A-BEF1-E613F958A663}" srcOrd="0" destOrd="0" parTransId="{5BC63180-A37D-4CDA-8777-DDB1AAFD896F}" sibTransId="{0AE4F7D8-5566-4E90-A7D3-44D82190AB6B}"/>
    <dgm:cxn modelId="{431D9B4C-BD75-495A-94EC-62A4AAB98029}" type="presOf" srcId="{799BD119-F64F-4D81-A92F-B85E134F3975}" destId="{5C40C205-A902-49D0-9618-DA29B215A428}" srcOrd="0" destOrd="0" presId="urn:microsoft.com/office/officeart/2005/8/layout/hierarchy2"/>
    <dgm:cxn modelId="{3BA7B23F-0859-4CEA-8855-B6020D2A70D7}" type="presOf" srcId="{2A845748-70B0-4B35-9CC4-DCA718BE387C}" destId="{E6161E24-19C6-45AE-B6D2-AEE24CB31533}" srcOrd="0" destOrd="0" presId="urn:microsoft.com/office/officeart/2005/8/layout/hierarchy2"/>
    <dgm:cxn modelId="{92E3D69A-C6B8-4592-B3D7-88AB83DB5FD6}" srcId="{4550B93A-E2EC-436E-97F8-549A353B744D}" destId="{9F0C64E7-771E-416F-91D6-94E324AB0A69}" srcOrd="0" destOrd="0" parTransId="{7375E3A8-8E2A-4FF2-880B-7A058B24D086}" sibTransId="{92318EE1-7023-4C91-AAFF-4290E9D4A678}"/>
    <dgm:cxn modelId="{62CDE533-AE96-40AF-B70A-1C4BC191DB04}" type="presOf" srcId="{7A8F697F-89A9-48D1-82C7-7912609A33F8}" destId="{7A25D168-E41F-4E46-9383-3F69D17118D3}" srcOrd="1" destOrd="0" presId="urn:microsoft.com/office/officeart/2005/8/layout/hierarchy2"/>
    <dgm:cxn modelId="{1DDFBCF2-6C04-4723-9D34-F6FB89F1213A}" type="presOf" srcId="{FE2DEAC1-3303-4481-8968-60B3AF8F98DF}" destId="{777A5F0D-9569-42F2-9006-99657D77359E}" srcOrd="1" destOrd="0" presId="urn:microsoft.com/office/officeart/2005/8/layout/hierarchy2"/>
    <dgm:cxn modelId="{566B5332-EAE7-42C7-A4B2-C411EBB58C0D}" type="presOf" srcId="{A0E40177-DB3F-4011-BCCA-FFBF9C412B95}" destId="{08AAA8AE-01A3-4071-A713-AF56EA5783E0}" srcOrd="0" destOrd="0" presId="urn:microsoft.com/office/officeart/2005/8/layout/hierarchy2"/>
    <dgm:cxn modelId="{FC341F26-7D28-48DF-A7A7-058FE2B2FCCE}" srcId="{3BBFB58D-5AFC-425C-82B1-C2C151AF7E89}" destId="{D4A7FC3E-B907-4230-8B16-DC03377DDBEF}" srcOrd="0" destOrd="0" parTransId="{5A18EE9B-742D-476A-841A-E233CFDC615E}" sibTransId="{B4A7EFA6-4E44-44CE-9EF6-37FB2D54E802}"/>
    <dgm:cxn modelId="{C71CC576-F1F6-43F5-A4C9-9E3984EF49EB}" srcId="{77D4C9E9-14C1-4138-BCC4-064B1276040E}" destId="{AB79D6EF-AD57-4F0F-BEF7-255485EF28CE}" srcOrd="0" destOrd="0" parTransId="{E93473D0-4238-469D-B933-6CC8E166DFC7}" sibTransId="{5AF69ACF-3712-4D03-A315-7143AB22E3C6}"/>
    <dgm:cxn modelId="{32ACAAF2-7594-4C66-9DE9-7B15350D9203}" type="presOf" srcId="{005993DF-5A2D-4338-906A-E783A3C1211E}" destId="{8A1F53EF-08C6-41F5-B964-0BCD1B295EF1}" srcOrd="1" destOrd="0" presId="urn:microsoft.com/office/officeart/2005/8/layout/hierarchy2"/>
    <dgm:cxn modelId="{983DBC39-F678-436B-A9CB-8823D6041D30}" type="presOf" srcId="{5DB4941B-396A-4B39-BD21-5BCCBC2DE2B8}" destId="{3D1B643B-19EE-4B01-B982-6109ECF8F0A0}" srcOrd="0" destOrd="0" presId="urn:microsoft.com/office/officeart/2005/8/layout/hierarchy2"/>
    <dgm:cxn modelId="{F50DA675-9F99-48DE-80E6-5336F61E0CAD}" type="presOf" srcId="{E263E5A1-D238-4807-8930-C8CD70302324}" destId="{F070C60A-778D-451A-A831-19E0C8A76E17}" srcOrd="0" destOrd="0" presId="urn:microsoft.com/office/officeart/2005/8/layout/hierarchy2"/>
    <dgm:cxn modelId="{34C94B99-227F-4CCF-85CE-19E44795AF88}" type="presOf" srcId="{005993DF-5A2D-4338-906A-E783A3C1211E}" destId="{5C2061DC-DBBC-4532-84EA-25EFCC997E57}" srcOrd="0" destOrd="0" presId="urn:microsoft.com/office/officeart/2005/8/layout/hierarchy2"/>
    <dgm:cxn modelId="{13AAE002-7A5C-4356-88B8-F672AAE6FA93}" srcId="{6662E52E-FB52-4289-A8B6-3DB00540CF08}" destId="{7185B60F-219A-40A9-B25C-1CF36143A572}" srcOrd="1" destOrd="0" parTransId="{B3BA0FA4-F5F2-4DA5-A3A1-9F18EF1DC0B6}" sibTransId="{957E1978-6A83-41AE-9185-FC74EEB18383}"/>
    <dgm:cxn modelId="{6E8C8D7A-D142-44D9-96A7-6F488160F6FB}" type="presOf" srcId="{2EE92090-20B9-4958-BB2C-8FF2D2993F6F}" destId="{EC32F7C7-E32A-4441-8DA6-EE5164DC2A7C}" srcOrd="0" destOrd="0" presId="urn:microsoft.com/office/officeart/2005/8/layout/hierarchy2"/>
    <dgm:cxn modelId="{3157DD6E-C16B-46C6-996F-AD524C05A325}" type="presOf" srcId="{7138151D-10CF-4AB1-A23A-43DD9B08DD19}" destId="{F8AB888B-44F3-464C-9736-4065C02212F4}" srcOrd="0" destOrd="0" presId="urn:microsoft.com/office/officeart/2005/8/layout/hierarchy2"/>
    <dgm:cxn modelId="{6827E40B-B58F-492C-9945-87A72B276BEF}" type="presOf" srcId="{47445C6A-1A16-4209-A3DE-BD4C624BD1ED}" destId="{C69B4D27-1F53-40FE-9A65-9AB04638FCF5}" srcOrd="0" destOrd="0" presId="urn:microsoft.com/office/officeart/2005/8/layout/hierarchy2"/>
    <dgm:cxn modelId="{1CA33E42-B77A-4B20-BD74-7415645B21BC}" type="presOf" srcId="{AC5EC679-0331-405F-B214-368723E44D1E}" destId="{EF9571C3-736B-4FBE-8530-FECE367CAF40}" srcOrd="0" destOrd="0" presId="urn:microsoft.com/office/officeart/2005/8/layout/hierarchy2"/>
    <dgm:cxn modelId="{8AF38D46-167A-4FC5-974D-C3C93CF9DDE1}" type="presOf" srcId="{B3BA0FA4-F5F2-4DA5-A3A1-9F18EF1DC0B6}" destId="{6273F78A-509E-4729-85D4-B191DEFB77AC}" srcOrd="0" destOrd="0" presId="urn:microsoft.com/office/officeart/2005/8/layout/hierarchy2"/>
    <dgm:cxn modelId="{F4913EE5-2800-43C0-8D21-2AE478351D1A}" type="presOf" srcId="{FE2DEAC1-3303-4481-8968-60B3AF8F98DF}" destId="{AA080DB6-6E02-4E0E-8E3F-1854A2CD6F1B}" srcOrd="0" destOrd="0" presId="urn:microsoft.com/office/officeart/2005/8/layout/hierarchy2"/>
    <dgm:cxn modelId="{C792E17B-E306-4EA5-9EEC-E49293069AF0}" srcId="{0CFCB61F-64F7-4C4C-92D2-BFE9CD5F8160}" destId="{5C49B1CC-0C58-4C36-A144-BD8611465F53}" srcOrd="0" destOrd="0" parTransId="{8F323DD2-E67B-4E66-B5FE-C5ACBE8E09CF}" sibTransId="{A1272E67-C4DA-4E8D-B0FF-92990D7596BB}"/>
    <dgm:cxn modelId="{76E306CF-7378-476E-97BC-4D8B02D7760C}" type="presOf" srcId="{7A0DDF82-51F1-4D54-84FB-2D9A8A66B8E5}" destId="{786BE124-6EAE-436D-81FD-7D4D929D9582}" srcOrd="0" destOrd="0" presId="urn:microsoft.com/office/officeart/2005/8/layout/hierarchy2"/>
    <dgm:cxn modelId="{8BC1DAF6-E1CB-490A-9136-8E4A38A6540E}" type="presOf" srcId="{E6B0BE9B-47E9-4330-B144-D75427D1857E}" destId="{80286F03-F780-4AEC-B347-6EBF4BD0B3AD}" srcOrd="0" destOrd="0" presId="urn:microsoft.com/office/officeart/2005/8/layout/hierarchy2"/>
    <dgm:cxn modelId="{1B8D245B-BD81-49C0-BF4A-ADB5A56F1AB8}" type="presOf" srcId="{F7F1C3C8-899E-43BF-BD14-022195A91126}" destId="{404539A7-5D16-469C-81D4-32C856794CFA}" srcOrd="1" destOrd="0" presId="urn:microsoft.com/office/officeart/2005/8/layout/hierarchy2"/>
    <dgm:cxn modelId="{38DB219D-7D9D-4BE0-9B38-45450CA4BA7D}" type="presOf" srcId="{D4A7FC3E-B907-4230-8B16-DC03377DDBEF}" destId="{CEA0836C-35FE-4A1D-A63E-1273ACBC48EE}" srcOrd="0" destOrd="0" presId="urn:microsoft.com/office/officeart/2005/8/layout/hierarchy2"/>
    <dgm:cxn modelId="{402B78F4-3EF2-448B-A04B-16100B1FD25D}" srcId="{AC5EC679-0331-405F-B214-368723E44D1E}" destId="{1B2E8EEB-E2B9-4712-B230-2DBB95A85E12}" srcOrd="0" destOrd="0" parTransId="{CF150C60-66CB-4E8A-A008-8F8255C23503}" sibTransId="{90F96D03-B3E1-434A-BF02-B0DA4C57AD10}"/>
    <dgm:cxn modelId="{A34EC255-9694-43D3-8179-0B29C8CDE392}" type="presOf" srcId="{4550B93A-E2EC-436E-97F8-549A353B744D}" destId="{28A71BEA-6723-443D-9BF7-C8EC4BBAA2FF}" srcOrd="0" destOrd="0" presId="urn:microsoft.com/office/officeart/2005/8/layout/hierarchy2"/>
    <dgm:cxn modelId="{2A7F2DEA-A31C-4B38-8C52-245A6285D8AF}" type="presOf" srcId="{8B98820D-D8C1-4DCC-9204-43C7EC32DA8B}" destId="{8946A4FB-56B9-4DD8-92CB-723D300C3810}" srcOrd="0" destOrd="0" presId="urn:microsoft.com/office/officeart/2005/8/layout/hierarchy2"/>
    <dgm:cxn modelId="{91EA0A92-C7D5-45AA-94ED-B79D3588E5C5}" srcId="{AB79D6EF-AD57-4F0F-BEF7-255485EF28CE}" destId="{7A0DDF82-51F1-4D54-84FB-2D9A8A66B8E5}" srcOrd="1" destOrd="0" parTransId="{7138151D-10CF-4AB1-A23A-43DD9B08DD19}" sibTransId="{C0C42784-C7B9-4457-A0A3-E62C663D50A3}"/>
    <dgm:cxn modelId="{E3AAC162-3A9F-4B9E-83EF-3A2E6A64FB79}" srcId="{109AF37D-7449-4C7A-BEF1-E613F958A663}" destId="{192E46BA-0977-49FD-92E8-A70BDADCE7DC}" srcOrd="0" destOrd="0" parTransId="{9010EEC2-F753-4098-B97C-BE93A7F38CB7}" sibTransId="{B2FDEA90-30B2-4013-9130-84199E6CE1DC}"/>
    <dgm:cxn modelId="{51FF9645-1485-4435-B4B4-6E43F3168D88}" srcId="{7A0DDF82-51F1-4D54-84FB-2D9A8A66B8E5}" destId="{78E4BE4C-638E-4734-97D6-2FF855ED67E7}" srcOrd="0" destOrd="0" parTransId="{A0E40177-DB3F-4011-BCCA-FFBF9C412B95}" sibTransId="{1A70CC2C-3BFC-419F-87A1-3622518E2E1E}"/>
    <dgm:cxn modelId="{3CEC4E78-C889-492C-B542-AE4595FFC477}" type="presOf" srcId="{5BC63180-A37D-4CDA-8777-DDB1AAFD896F}" destId="{E9289F7F-5F95-42B1-9982-0341D73E92BB}" srcOrd="0" destOrd="0" presId="urn:microsoft.com/office/officeart/2005/8/layout/hierarchy2"/>
    <dgm:cxn modelId="{1420D230-992D-4CFF-B860-EB57F2144AC1}" type="presOf" srcId="{9F0C64E7-771E-416F-91D6-94E324AB0A69}" destId="{6E5FDC7A-7437-40BA-AFBB-B7733FC70696}" srcOrd="0" destOrd="0" presId="urn:microsoft.com/office/officeart/2005/8/layout/hierarchy2"/>
    <dgm:cxn modelId="{44EC63B5-F1B7-4432-9724-BFC83879F5CC}" type="presOf" srcId="{A84CC036-ED5D-4651-AD35-295369DCC8AE}" destId="{0A29EBB6-7A71-4099-A5BB-ECDFA721A039}" srcOrd="1" destOrd="0" presId="urn:microsoft.com/office/officeart/2005/8/layout/hierarchy2"/>
    <dgm:cxn modelId="{A10B8D0C-E278-48C5-B708-08EE7F66097E}" type="presOf" srcId="{7138151D-10CF-4AB1-A23A-43DD9B08DD19}" destId="{8AD5FCFF-2EB8-40FA-9937-F0549EAC6185}" srcOrd="1" destOrd="0" presId="urn:microsoft.com/office/officeart/2005/8/layout/hierarchy2"/>
    <dgm:cxn modelId="{FC8F0528-BF1A-4345-A14A-B4BE9DA6E844}" type="presOf" srcId="{2EE92090-20B9-4958-BB2C-8FF2D2993F6F}" destId="{611CDD04-7C19-4BF9-9439-50AC163C12F3}" srcOrd="1" destOrd="0" presId="urn:microsoft.com/office/officeart/2005/8/layout/hierarchy2"/>
    <dgm:cxn modelId="{FF6FA785-018A-4B5A-8660-1E9E0AC5D2F9}" type="presOf" srcId="{16BAA16A-4CB1-44EA-81B5-CF88D7BCB185}" destId="{BB7D73E7-11DD-4A8B-B38D-D4714CA837EE}" srcOrd="0" destOrd="0" presId="urn:microsoft.com/office/officeart/2005/8/layout/hierarchy2"/>
    <dgm:cxn modelId="{8EE213B8-94A2-4E60-B846-1FCC3FF9FC60}" type="presOf" srcId="{764EF4C3-AB4E-4D21-92A4-B033398D71EF}" destId="{8291D662-C04B-4AAD-B322-3C874AB9BD95}" srcOrd="0" destOrd="0" presId="urn:microsoft.com/office/officeart/2005/8/layout/hierarchy2"/>
    <dgm:cxn modelId="{132ADE81-6B4A-47EC-845A-910BEC6B6DAE}" type="presOf" srcId="{E93473D0-4238-469D-B933-6CC8E166DFC7}" destId="{CD1B8D3D-A23A-497E-8DF4-46631DD094C5}" srcOrd="0" destOrd="0" presId="urn:microsoft.com/office/officeart/2005/8/layout/hierarchy2"/>
    <dgm:cxn modelId="{67921EF5-8620-4B4D-B020-1BC0448BBAF1}" type="presOf" srcId="{0CFCB61F-64F7-4C4C-92D2-BFE9CD5F8160}" destId="{173850CF-717A-40C9-88E5-DF6DA46C8014}" srcOrd="0" destOrd="0" presId="urn:microsoft.com/office/officeart/2005/8/layout/hierarchy2"/>
    <dgm:cxn modelId="{E707320C-1625-4DA0-8A59-A9D11352E048}" srcId="{E6B0BE9B-47E9-4330-B144-D75427D1857E}" destId="{47445C6A-1A16-4209-A3DE-BD4C624BD1ED}" srcOrd="1" destOrd="0" parTransId="{764EF4C3-AB4E-4D21-92A4-B033398D71EF}" sibTransId="{F50B47D5-4AAC-45DA-BBC3-80E74B2F4B90}"/>
    <dgm:cxn modelId="{9F8CD9C4-42F2-487A-90BB-6E72C85FBFF3}" type="presOf" srcId="{B3BA0FA4-F5F2-4DA5-A3A1-9F18EF1DC0B6}" destId="{FCABB42A-859F-4423-A3A4-95CAA77F5B24}" srcOrd="1" destOrd="0" presId="urn:microsoft.com/office/officeart/2005/8/layout/hierarchy2"/>
    <dgm:cxn modelId="{B07A237E-D35B-4233-9F1C-0006721CA878}" srcId="{77D4C9E9-14C1-4138-BCC4-064B1276040E}" destId="{CCFE436F-C5F6-49A5-A1F8-F91A1812BABB}" srcOrd="1" destOrd="0" parTransId="{16BAA16A-4CB1-44EA-81B5-CF88D7BCB185}" sibTransId="{18DC11AD-AC9C-4DC3-84B0-AF64EFF545FD}"/>
    <dgm:cxn modelId="{760E91B7-C389-4D59-A37B-AD42BE4F8031}" srcId="{CCFE436F-C5F6-49A5-A1F8-F91A1812BABB}" destId="{4550B93A-E2EC-436E-97F8-549A353B744D}" srcOrd="0" destOrd="0" parTransId="{799BD119-F64F-4D81-A92F-B85E134F3975}" sibTransId="{AD841586-F5D6-4D47-BE8A-E9403C58481C}"/>
    <dgm:cxn modelId="{43B510F9-1446-4869-B821-3341F26346C4}" type="presOf" srcId="{BC06C7E1-6CB5-4EC8-8131-A7DEFE13AC35}" destId="{37CC5096-55FF-4901-B872-3DB5A8F733FB}" srcOrd="0" destOrd="0" presId="urn:microsoft.com/office/officeart/2005/8/layout/hierarchy2"/>
    <dgm:cxn modelId="{878CD4DE-CDC6-41C2-91B9-616FFB571606}" type="presOf" srcId="{77D4C9E9-14C1-4138-BCC4-064B1276040E}" destId="{B9D72F59-19F8-4FB8-A990-23D04456FC4B}" srcOrd="0" destOrd="0" presId="urn:microsoft.com/office/officeart/2005/8/layout/hierarchy2"/>
    <dgm:cxn modelId="{42890BD3-ECCE-4FD7-B530-747E21A1D97E}" type="presOf" srcId="{E93473D0-4238-469D-B933-6CC8E166DFC7}" destId="{3DF195CA-011B-4BB0-ABA5-973F87758714}" srcOrd="1" destOrd="0" presId="urn:microsoft.com/office/officeart/2005/8/layout/hierarchy2"/>
    <dgm:cxn modelId="{5172925D-842E-4817-A66F-28FF3FCB36E2}" type="presOf" srcId="{109AF37D-7449-4C7A-BEF1-E613F958A663}" destId="{D0E98BBB-EBC1-4755-8A5F-F44D9B4E6714}" srcOrd="0" destOrd="0" presId="urn:microsoft.com/office/officeart/2005/8/layout/hierarchy2"/>
    <dgm:cxn modelId="{EC866505-629F-4E35-AAC7-583D7EA3B86E}" srcId="{3BBFB58D-5AFC-425C-82B1-C2C151AF7E89}" destId="{BBFB3009-B817-4989-8A7E-077560CE918C}" srcOrd="1" destOrd="0" parTransId="{2EE92090-20B9-4958-BB2C-8FF2D2993F6F}" sibTransId="{BA3F4F75-C6B1-4A1A-B768-B9CE96CEE748}"/>
    <dgm:cxn modelId="{5747636D-CA38-4C3D-9607-FB08DA75EDB1}" type="presOf" srcId="{2E9CBBFD-A525-4C6D-BCE8-C4F1B2238030}" destId="{30411C1A-4FB2-46D3-AA71-2BDB4C91FDF0}" srcOrd="0" destOrd="0" presId="urn:microsoft.com/office/officeart/2005/8/layout/hierarchy2"/>
    <dgm:cxn modelId="{CE3C30A8-DD59-4F83-B137-4CA49D8A9718}" type="presOf" srcId="{3BBFB58D-5AFC-425C-82B1-C2C151AF7E89}" destId="{A2138207-55CB-4506-BB8F-35C67CFB889E}" srcOrd="0" destOrd="0" presId="urn:microsoft.com/office/officeart/2005/8/layout/hierarchy2"/>
    <dgm:cxn modelId="{4790E049-7FA6-4631-903A-0646389DA105}" type="presOf" srcId="{5A18EE9B-742D-476A-841A-E233CFDC615E}" destId="{7B03108A-99F7-49CD-A5ED-6E59FB664C42}" srcOrd="1" destOrd="0" presId="urn:microsoft.com/office/officeart/2005/8/layout/hierarchy2"/>
    <dgm:cxn modelId="{EAD5D19B-2C4B-432B-B828-CC6E892D8BCB}" type="presOf" srcId="{5C49B1CC-0C58-4C36-A144-BD8611465F53}" destId="{1B6480E9-9259-4048-845D-9FFA0C4B0AE2}" srcOrd="0" destOrd="0" presId="urn:microsoft.com/office/officeart/2005/8/layout/hierarchy2"/>
    <dgm:cxn modelId="{771C3FA4-B46B-42E3-8A88-753F6FEC9FBB}" srcId="{5C49B1CC-0C58-4C36-A144-BD8611465F53}" destId="{E6B0BE9B-47E9-4330-B144-D75427D1857E}" srcOrd="1" destOrd="0" parTransId="{87BAA9E3-0E1E-4D1C-973E-84E1DD2D759B}" sibTransId="{76A6D658-EC43-4099-9628-B2BB12C17F32}"/>
    <dgm:cxn modelId="{EA08584E-0BB7-422E-8299-F5AEBAF67764}" type="presOf" srcId="{764EF4C3-AB4E-4D21-92A4-B033398D71EF}" destId="{F90CACE2-C485-4F0C-BF8D-AC85BF68B513}" srcOrd="1" destOrd="0" presId="urn:microsoft.com/office/officeart/2005/8/layout/hierarchy2"/>
    <dgm:cxn modelId="{61C2573C-4085-4462-8F20-243A5A9B99DF}" type="presOf" srcId="{E1BD5A4B-7D43-48D7-877D-899FC6989AFF}" destId="{6070BE67-F9CC-4814-845E-BE300D8E93E0}" srcOrd="0" destOrd="0" presId="urn:microsoft.com/office/officeart/2005/8/layout/hierarchy2"/>
    <dgm:cxn modelId="{CDA4D12A-BA34-4A55-8324-EFC16CF14EB3}" type="presOf" srcId="{E263E5A1-D238-4807-8930-C8CD70302324}" destId="{37686BAB-AC86-4500-89EA-20A3442F7F04}" srcOrd="1" destOrd="0" presId="urn:microsoft.com/office/officeart/2005/8/layout/hierarchy2"/>
    <dgm:cxn modelId="{D33749AA-9383-4511-86BE-ABA77A0192A6}" type="presOf" srcId="{7A8F697F-89A9-48D1-82C7-7912609A33F8}" destId="{B7DB21DA-4F0F-4EC4-96B6-ADBF159506DA}" srcOrd="0" destOrd="0" presId="urn:microsoft.com/office/officeart/2005/8/layout/hierarchy2"/>
    <dgm:cxn modelId="{94260718-CEB9-45CD-A2AA-74A1E2122814}" type="presOf" srcId="{9269487C-00EA-4343-BAA9-7264E9C0B1D9}" destId="{BDB1DBB6-40EA-48AE-8845-0AAF7D8FD686}" srcOrd="1" destOrd="0" presId="urn:microsoft.com/office/officeart/2005/8/layout/hierarchy2"/>
    <dgm:cxn modelId="{A1728424-E1D6-415F-BEB8-C3C31BC3B643}" type="presOf" srcId="{16BAA16A-4CB1-44EA-81B5-CF88D7BCB185}" destId="{4DB1C6F0-541A-4F06-A72C-07C40C1D1A8C}" srcOrd="1" destOrd="0" presId="urn:microsoft.com/office/officeart/2005/8/layout/hierarchy2"/>
    <dgm:cxn modelId="{895444A7-DD8F-41F3-A374-FB0CEB27D35C}" type="presOf" srcId="{41AED003-624B-47EA-81C6-0AB5CB97F952}" destId="{D4E31368-971D-4F3F-98C8-26F7CCBD4149}" srcOrd="1" destOrd="0" presId="urn:microsoft.com/office/officeart/2005/8/layout/hierarchy2"/>
    <dgm:cxn modelId="{6FD7A935-7794-4229-A2E0-2A44F73F6970}" type="presOf" srcId="{AB79D6EF-AD57-4F0F-BEF7-255485EF28CE}" destId="{4B934E46-1DAF-42E1-9994-CF2549CDE333}" srcOrd="0" destOrd="0" presId="urn:microsoft.com/office/officeart/2005/8/layout/hierarchy2"/>
    <dgm:cxn modelId="{A6BED2C4-3113-425F-A7C1-03FA1CCCEFD0}" type="presOf" srcId="{7375E3A8-8E2A-4FF2-880B-7A058B24D086}" destId="{A3DB2E7E-1BB4-403F-AA79-BC57A71AD01B}" srcOrd="0" destOrd="0" presId="urn:microsoft.com/office/officeart/2005/8/layout/hierarchy2"/>
    <dgm:cxn modelId="{55DC401C-83E6-4631-BE5B-4D12EB22400A}" type="presOf" srcId="{6662E52E-FB52-4289-A8B6-3DB00540CF08}" destId="{B0621666-6BD7-4AAE-8F21-09B777D7B5A4}" srcOrd="0" destOrd="0" presId="urn:microsoft.com/office/officeart/2005/8/layout/hierarchy2"/>
    <dgm:cxn modelId="{8AD91784-F229-4587-9793-076391AEB694}" type="presOf" srcId="{5BC63180-A37D-4CDA-8777-DDB1AAFD896F}" destId="{7779AD17-B703-41CC-AB5F-DB85EEB5E40E}" srcOrd="1" destOrd="0" presId="urn:microsoft.com/office/officeart/2005/8/layout/hierarchy2"/>
    <dgm:cxn modelId="{4D6F2590-F72A-4553-BBF6-1CB5E32ED217}" srcId="{2A845748-70B0-4B35-9CC4-DCA718BE387C}" destId="{6662E52E-FB52-4289-A8B6-3DB00540CF08}" srcOrd="0" destOrd="0" parTransId="{005993DF-5A2D-4338-906A-E783A3C1211E}" sibTransId="{E420F2F1-6DCD-465E-B3BE-CFBCF2BBCE25}"/>
    <dgm:cxn modelId="{C968309D-8957-4B75-A233-64A7A6496FCB}" type="presOf" srcId="{A84CC036-ED5D-4651-AD35-295369DCC8AE}" destId="{0E2A0E58-367E-4909-AC1D-B305CFEA9458}" srcOrd="0" destOrd="0" presId="urn:microsoft.com/office/officeart/2005/8/layout/hierarchy2"/>
    <dgm:cxn modelId="{44666E15-AA96-4751-B14E-2F7CA9FC1354}" srcId="{E6B0BE9B-47E9-4330-B144-D75427D1857E}" destId="{2A845748-70B0-4B35-9CC4-DCA718BE387C}" srcOrd="0" destOrd="0" parTransId="{FE2DEAC1-3303-4481-8968-60B3AF8F98DF}" sibTransId="{4CF1B20F-2DF2-4DD2-851A-E9FEBF92A2E0}"/>
    <dgm:cxn modelId="{3791C296-3753-453E-850E-84274B1FE526}" type="presParOf" srcId="{173850CF-717A-40C9-88E5-DF6DA46C8014}" destId="{05108C5E-982D-427C-9CD1-90ABDF878E05}" srcOrd="0" destOrd="0" presId="urn:microsoft.com/office/officeart/2005/8/layout/hierarchy2"/>
    <dgm:cxn modelId="{B2D5D5DF-347A-4BEA-8C4D-30B1C4356B18}" type="presParOf" srcId="{05108C5E-982D-427C-9CD1-90ABDF878E05}" destId="{1B6480E9-9259-4048-845D-9FFA0C4B0AE2}" srcOrd="0" destOrd="0" presId="urn:microsoft.com/office/officeart/2005/8/layout/hierarchy2"/>
    <dgm:cxn modelId="{E83EA51D-64B6-4939-8377-8CB3EFB8DDCF}" type="presParOf" srcId="{05108C5E-982D-427C-9CD1-90ABDF878E05}" destId="{87997635-F3EB-40EB-9453-BD30FE22B8FE}" srcOrd="1" destOrd="0" presId="urn:microsoft.com/office/officeart/2005/8/layout/hierarchy2"/>
    <dgm:cxn modelId="{793343A6-15AE-4B54-93FD-7D75CFC83061}" type="presParOf" srcId="{87997635-F3EB-40EB-9453-BD30FE22B8FE}" destId="{B7DB21DA-4F0F-4EC4-96B6-ADBF159506DA}" srcOrd="0" destOrd="0" presId="urn:microsoft.com/office/officeart/2005/8/layout/hierarchy2"/>
    <dgm:cxn modelId="{3BEE3B2D-5B10-4124-97BB-9999EEDDB6BC}" type="presParOf" srcId="{B7DB21DA-4F0F-4EC4-96B6-ADBF159506DA}" destId="{7A25D168-E41F-4E46-9383-3F69D17118D3}" srcOrd="0" destOrd="0" presId="urn:microsoft.com/office/officeart/2005/8/layout/hierarchy2"/>
    <dgm:cxn modelId="{6C081B3A-F3D2-40BF-B6E9-C200765FD367}" type="presParOf" srcId="{87997635-F3EB-40EB-9453-BD30FE22B8FE}" destId="{8A582A68-CC38-444D-923F-968898F7204E}" srcOrd="1" destOrd="0" presId="urn:microsoft.com/office/officeart/2005/8/layout/hierarchy2"/>
    <dgm:cxn modelId="{090F4AD2-E6D5-478C-A91D-65CE4D0C25A1}" type="presParOf" srcId="{8A582A68-CC38-444D-923F-968898F7204E}" destId="{B9D72F59-19F8-4FB8-A990-23D04456FC4B}" srcOrd="0" destOrd="0" presId="urn:microsoft.com/office/officeart/2005/8/layout/hierarchy2"/>
    <dgm:cxn modelId="{F3A27467-9101-4F60-B079-4C4FB6413CF4}" type="presParOf" srcId="{8A582A68-CC38-444D-923F-968898F7204E}" destId="{FC27D1C1-79E9-49FD-A388-27CFC0DBF8C7}" srcOrd="1" destOrd="0" presId="urn:microsoft.com/office/officeart/2005/8/layout/hierarchy2"/>
    <dgm:cxn modelId="{DE8B2279-A362-4402-AE0C-59F0253401AF}" type="presParOf" srcId="{FC27D1C1-79E9-49FD-A388-27CFC0DBF8C7}" destId="{CD1B8D3D-A23A-497E-8DF4-46631DD094C5}" srcOrd="0" destOrd="0" presId="urn:microsoft.com/office/officeart/2005/8/layout/hierarchy2"/>
    <dgm:cxn modelId="{2C26FFD2-35C9-4D92-BD88-393524D4C6B8}" type="presParOf" srcId="{CD1B8D3D-A23A-497E-8DF4-46631DD094C5}" destId="{3DF195CA-011B-4BB0-ABA5-973F87758714}" srcOrd="0" destOrd="0" presId="urn:microsoft.com/office/officeart/2005/8/layout/hierarchy2"/>
    <dgm:cxn modelId="{6DBFCB12-5737-488F-B7D3-5CAF2B6E5526}" type="presParOf" srcId="{FC27D1C1-79E9-49FD-A388-27CFC0DBF8C7}" destId="{19398A4E-0A24-44DD-BB3D-BD26113B367E}" srcOrd="1" destOrd="0" presId="urn:microsoft.com/office/officeart/2005/8/layout/hierarchy2"/>
    <dgm:cxn modelId="{9AD72903-1FBE-4586-AF62-2C93A6271788}" type="presParOf" srcId="{19398A4E-0A24-44DD-BB3D-BD26113B367E}" destId="{4B934E46-1DAF-42E1-9994-CF2549CDE333}" srcOrd="0" destOrd="0" presId="urn:microsoft.com/office/officeart/2005/8/layout/hierarchy2"/>
    <dgm:cxn modelId="{7F42BF15-2C87-4D10-8C27-C2464E1D8CFF}" type="presParOf" srcId="{19398A4E-0A24-44DD-BB3D-BD26113B367E}" destId="{7DEE6501-8297-4088-BB5F-364AD015BF51}" srcOrd="1" destOrd="0" presId="urn:microsoft.com/office/officeart/2005/8/layout/hierarchy2"/>
    <dgm:cxn modelId="{33BD837D-F647-4713-825F-D6313B713EAA}" type="presParOf" srcId="{7DEE6501-8297-4088-BB5F-364AD015BF51}" destId="{E9289F7F-5F95-42B1-9982-0341D73E92BB}" srcOrd="0" destOrd="0" presId="urn:microsoft.com/office/officeart/2005/8/layout/hierarchy2"/>
    <dgm:cxn modelId="{ABCC3B48-A309-49A1-B412-1E176D4F6172}" type="presParOf" srcId="{E9289F7F-5F95-42B1-9982-0341D73E92BB}" destId="{7779AD17-B703-41CC-AB5F-DB85EEB5E40E}" srcOrd="0" destOrd="0" presId="urn:microsoft.com/office/officeart/2005/8/layout/hierarchy2"/>
    <dgm:cxn modelId="{05EF87C8-D55C-4107-B37E-1768C770FA40}" type="presParOf" srcId="{7DEE6501-8297-4088-BB5F-364AD015BF51}" destId="{B8797541-FFCB-4AEB-BA3D-BD359250835E}" srcOrd="1" destOrd="0" presId="urn:microsoft.com/office/officeart/2005/8/layout/hierarchy2"/>
    <dgm:cxn modelId="{A9557A83-7C7F-44E4-84AF-1FB251D0CC4A}" type="presParOf" srcId="{B8797541-FFCB-4AEB-BA3D-BD359250835E}" destId="{D0E98BBB-EBC1-4755-8A5F-F44D9B4E6714}" srcOrd="0" destOrd="0" presId="urn:microsoft.com/office/officeart/2005/8/layout/hierarchy2"/>
    <dgm:cxn modelId="{1120C9AB-8480-4394-94F9-625F855807E7}" type="presParOf" srcId="{B8797541-FFCB-4AEB-BA3D-BD359250835E}" destId="{650BAEE0-542F-4497-AC41-E9413CD662FB}" srcOrd="1" destOrd="0" presId="urn:microsoft.com/office/officeart/2005/8/layout/hierarchy2"/>
    <dgm:cxn modelId="{3F5A38DF-5F66-4152-908E-82FC4E6FBACF}" type="presParOf" srcId="{650BAEE0-542F-4497-AC41-E9413CD662FB}" destId="{5374766F-71CE-4407-9274-94D9B20BC5CA}" srcOrd="0" destOrd="0" presId="urn:microsoft.com/office/officeart/2005/8/layout/hierarchy2"/>
    <dgm:cxn modelId="{4A4A67F6-6544-4100-BD50-CA788D27D6ED}" type="presParOf" srcId="{5374766F-71CE-4407-9274-94D9B20BC5CA}" destId="{634E5B41-B3A3-43DB-B9E0-88A3203A08D8}" srcOrd="0" destOrd="0" presId="urn:microsoft.com/office/officeart/2005/8/layout/hierarchy2"/>
    <dgm:cxn modelId="{83E9FEA6-70CB-40F3-827D-1F3E76DE10C1}" type="presParOf" srcId="{650BAEE0-542F-4497-AC41-E9413CD662FB}" destId="{D076EE1E-AC30-477D-B51E-6557857B1424}" srcOrd="1" destOrd="0" presId="urn:microsoft.com/office/officeart/2005/8/layout/hierarchy2"/>
    <dgm:cxn modelId="{DC7E8DA4-80B3-423D-A9E8-A5E53A2A628F}" type="presParOf" srcId="{D076EE1E-AC30-477D-B51E-6557857B1424}" destId="{E9E16F43-96ED-4FFA-88B8-3B3E150CC714}" srcOrd="0" destOrd="0" presId="urn:microsoft.com/office/officeart/2005/8/layout/hierarchy2"/>
    <dgm:cxn modelId="{C5A15C5A-A2E1-4D69-81EE-FE527FCE95F7}" type="presParOf" srcId="{D076EE1E-AC30-477D-B51E-6557857B1424}" destId="{3C38869E-7B00-4FF0-B208-7739B1CA5F4D}" srcOrd="1" destOrd="0" presId="urn:microsoft.com/office/officeart/2005/8/layout/hierarchy2"/>
    <dgm:cxn modelId="{5DBD1BC0-2878-41FF-A697-DBC5478EFB8B}" type="presParOf" srcId="{650BAEE0-542F-4497-AC41-E9413CD662FB}" destId="{8946A4FB-56B9-4DD8-92CB-723D300C3810}" srcOrd="2" destOrd="0" presId="urn:microsoft.com/office/officeart/2005/8/layout/hierarchy2"/>
    <dgm:cxn modelId="{3610A57C-FE97-44C5-8F24-D8E558979A4E}" type="presParOf" srcId="{8946A4FB-56B9-4DD8-92CB-723D300C3810}" destId="{7E0BCCC0-BA54-4307-A19D-B397A2BC79DE}" srcOrd="0" destOrd="0" presId="urn:microsoft.com/office/officeart/2005/8/layout/hierarchy2"/>
    <dgm:cxn modelId="{695B0981-2B43-4A4F-9DA2-07E94998D5CC}" type="presParOf" srcId="{650BAEE0-542F-4497-AC41-E9413CD662FB}" destId="{303746A4-6600-48CF-8FAF-D20192B37C37}" srcOrd="3" destOrd="0" presId="urn:microsoft.com/office/officeart/2005/8/layout/hierarchy2"/>
    <dgm:cxn modelId="{5EBCDCDE-73B4-41D7-8AA3-3E6D66B1FFD8}" type="presParOf" srcId="{303746A4-6600-48CF-8FAF-D20192B37C37}" destId="{3D1B643B-19EE-4B01-B982-6109ECF8F0A0}" srcOrd="0" destOrd="0" presId="urn:microsoft.com/office/officeart/2005/8/layout/hierarchy2"/>
    <dgm:cxn modelId="{5333E863-5078-456B-84DF-89D994D1C1C3}" type="presParOf" srcId="{303746A4-6600-48CF-8FAF-D20192B37C37}" destId="{5573E59F-C80A-4FCB-903D-DD858A54EF10}" srcOrd="1" destOrd="0" presId="urn:microsoft.com/office/officeart/2005/8/layout/hierarchy2"/>
    <dgm:cxn modelId="{27D53518-61DB-4485-9622-730B9B896269}" type="presParOf" srcId="{7DEE6501-8297-4088-BB5F-364AD015BF51}" destId="{F8AB888B-44F3-464C-9736-4065C02212F4}" srcOrd="2" destOrd="0" presId="urn:microsoft.com/office/officeart/2005/8/layout/hierarchy2"/>
    <dgm:cxn modelId="{6CA9B413-AF6A-4ECA-A1CA-4C87A77581ED}" type="presParOf" srcId="{F8AB888B-44F3-464C-9736-4065C02212F4}" destId="{8AD5FCFF-2EB8-40FA-9937-F0549EAC6185}" srcOrd="0" destOrd="0" presId="urn:microsoft.com/office/officeart/2005/8/layout/hierarchy2"/>
    <dgm:cxn modelId="{B4B986C4-F724-469D-8E71-3CC37EF15E52}" type="presParOf" srcId="{7DEE6501-8297-4088-BB5F-364AD015BF51}" destId="{8B698628-7984-4B11-BCFB-203BF8AE4A64}" srcOrd="3" destOrd="0" presId="urn:microsoft.com/office/officeart/2005/8/layout/hierarchy2"/>
    <dgm:cxn modelId="{A41A9A14-3E8F-418A-A2BD-7790C0D022DC}" type="presParOf" srcId="{8B698628-7984-4B11-BCFB-203BF8AE4A64}" destId="{786BE124-6EAE-436D-81FD-7D4D929D9582}" srcOrd="0" destOrd="0" presId="urn:microsoft.com/office/officeart/2005/8/layout/hierarchy2"/>
    <dgm:cxn modelId="{8EFE49F5-917E-4C1B-ADC9-368F2D38C1B2}" type="presParOf" srcId="{8B698628-7984-4B11-BCFB-203BF8AE4A64}" destId="{9599EC0B-CD1B-4E24-B524-C35B70401C7A}" srcOrd="1" destOrd="0" presId="urn:microsoft.com/office/officeart/2005/8/layout/hierarchy2"/>
    <dgm:cxn modelId="{6AEBFA0D-9B54-442B-88F9-3BD178B42E65}" type="presParOf" srcId="{9599EC0B-CD1B-4E24-B524-C35B70401C7A}" destId="{08AAA8AE-01A3-4071-A713-AF56EA5783E0}" srcOrd="0" destOrd="0" presId="urn:microsoft.com/office/officeart/2005/8/layout/hierarchy2"/>
    <dgm:cxn modelId="{786193AA-DD03-4C29-8F04-94DE027D4E02}" type="presParOf" srcId="{08AAA8AE-01A3-4071-A713-AF56EA5783E0}" destId="{3B44B81F-86B2-4986-8638-33132AA874BD}" srcOrd="0" destOrd="0" presId="urn:microsoft.com/office/officeart/2005/8/layout/hierarchy2"/>
    <dgm:cxn modelId="{2E95FC95-6F1D-4724-B9EF-2109F9D82479}" type="presParOf" srcId="{9599EC0B-CD1B-4E24-B524-C35B70401C7A}" destId="{132735EB-9BE9-45F9-B3B4-BC2C40A4BD78}" srcOrd="1" destOrd="0" presId="urn:microsoft.com/office/officeart/2005/8/layout/hierarchy2"/>
    <dgm:cxn modelId="{2AC8CFFC-4553-4CAC-A216-9BE56F229BFA}" type="presParOf" srcId="{132735EB-9BE9-45F9-B3B4-BC2C40A4BD78}" destId="{C9072FEA-8312-4CB5-8072-B4DFC1FAE8B9}" srcOrd="0" destOrd="0" presId="urn:microsoft.com/office/officeart/2005/8/layout/hierarchy2"/>
    <dgm:cxn modelId="{83C25372-4A24-4A48-969F-7E4940618091}" type="presParOf" srcId="{132735EB-9BE9-45F9-B3B4-BC2C40A4BD78}" destId="{76262C7B-C990-43BB-90A4-E374BAC9FC21}" srcOrd="1" destOrd="0" presId="urn:microsoft.com/office/officeart/2005/8/layout/hierarchy2"/>
    <dgm:cxn modelId="{5CE5FE1A-A680-40A9-A6B4-3850032316EA}" type="presParOf" srcId="{9599EC0B-CD1B-4E24-B524-C35B70401C7A}" destId="{89E24DC9-A573-4F8C-B566-60018ECCFC83}" srcOrd="2" destOrd="0" presId="urn:microsoft.com/office/officeart/2005/8/layout/hierarchy2"/>
    <dgm:cxn modelId="{4A400A35-FB9D-47D7-AAD2-D84A99875FD3}" type="presParOf" srcId="{89E24DC9-A573-4F8C-B566-60018ECCFC83}" destId="{8968E9B0-A623-437C-A7A4-FDACD763D02A}" srcOrd="0" destOrd="0" presId="urn:microsoft.com/office/officeart/2005/8/layout/hierarchy2"/>
    <dgm:cxn modelId="{4D19B74F-18B9-49B8-8B98-6C8AF0DCBBCF}" type="presParOf" srcId="{9599EC0B-CD1B-4E24-B524-C35B70401C7A}" destId="{6822415B-E49B-4BD7-B6A9-4BFB266DFD4F}" srcOrd="3" destOrd="0" presId="urn:microsoft.com/office/officeart/2005/8/layout/hierarchy2"/>
    <dgm:cxn modelId="{81EF821A-086F-423A-A29C-341DE22B1671}" type="presParOf" srcId="{6822415B-E49B-4BD7-B6A9-4BFB266DFD4F}" destId="{6ECA1152-3CBE-4BDC-BFC1-64E0D8DDA398}" srcOrd="0" destOrd="0" presId="urn:microsoft.com/office/officeart/2005/8/layout/hierarchy2"/>
    <dgm:cxn modelId="{EB886BCD-1AC0-4F26-819B-9FA3D91A738A}" type="presParOf" srcId="{6822415B-E49B-4BD7-B6A9-4BFB266DFD4F}" destId="{A18C7181-0514-48B1-A50E-7CCD654CDA2F}" srcOrd="1" destOrd="0" presId="urn:microsoft.com/office/officeart/2005/8/layout/hierarchy2"/>
    <dgm:cxn modelId="{2F66E108-2ECB-4FB4-9C98-91C721ECEC0B}" type="presParOf" srcId="{FC27D1C1-79E9-49FD-A388-27CFC0DBF8C7}" destId="{BB7D73E7-11DD-4A8B-B38D-D4714CA837EE}" srcOrd="2" destOrd="0" presId="urn:microsoft.com/office/officeart/2005/8/layout/hierarchy2"/>
    <dgm:cxn modelId="{B7B50806-CC3D-45C1-9FE4-837833067D37}" type="presParOf" srcId="{BB7D73E7-11DD-4A8B-B38D-D4714CA837EE}" destId="{4DB1C6F0-541A-4F06-A72C-07C40C1D1A8C}" srcOrd="0" destOrd="0" presId="urn:microsoft.com/office/officeart/2005/8/layout/hierarchy2"/>
    <dgm:cxn modelId="{A865C322-C3D5-433F-AAE2-3EA72F6B95F2}" type="presParOf" srcId="{FC27D1C1-79E9-49FD-A388-27CFC0DBF8C7}" destId="{206ABE10-0CAF-4002-943A-8E780F8D4B2E}" srcOrd="3" destOrd="0" presId="urn:microsoft.com/office/officeart/2005/8/layout/hierarchy2"/>
    <dgm:cxn modelId="{CF241309-85F5-469B-9610-C3BC281EBE90}" type="presParOf" srcId="{206ABE10-0CAF-4002-943A-8E780F8D4B2E}" destId="{3BF9B1BD-CF9B-4C09-9D96-E7E47F8D2541}" srcOrd="0" destOrd="0" presId="urn:microsoft.com/office/officeart/2005/8/layout/hierarchy2"/>
    <dgm:cxn modelId="{428B251F-E18A-4ECB-9DD2-8DAC70EB19F2}" type="presParOf" srcId="{206ABE10-0CAF-4002-943A-8E780F8D4B2E}" destId="{1376D08D-1381-467B-85FE-49EA962518F0}" srcOrd="1" destOrd="0" presId="urn:microsoft.com/office/officeart/2005/8/layout/hierarchy2"/>
    <dgm:cxn modelId="{161EC3A8-1B9A-4983-B6B1-3BF2E0EEEFE7}" type="presParOf" srcId="{1376D08D-1381-467B-85FE-49EA962518F0}" destId="{5C40C205-A902-49D0-9618-DA29B215A428}" srcOrd="0" destOrd="0" presId="urn:microsoft.com/office/officeart/2005/8/layout/hierarchy2"/>
    <dgm:cxn modelId="{FBD8447A-93C1-4B6E-9C37-A5B43D2A8868}" type="presParOf" srcId="{5C40C205-A902-49D0-9618-DA29B215A428}" destId="{4AA6BD6B-05C2-4FCE-B652-E886E5DC758B}" srcOrd="0" destOrd="0" presId="urn:microsoft.com/office/officeart/2005/8/layout/hierarchy2"/>
    <dgm:cxn modelId="{87D1099F-DACA-4F3C-903A-833315A8D350}" type="presParOf" srcId="{1376D08D-1381-467B-85FE-49EA962518F0}" destId="{31835916-FCDF-4C6B-9C56-6ED08001FA7D}" srcOrd="1" destOrd="0" presId="urn:microsoft.com/office/officeart/2005/8/layout/hierarchy2"/>
    <dgm:cxn modelId="{6AC689CB-B2A9-49AF-9096-B1B94B967320}" type="presParOf" srcId="{31835916-FCDF-4C6B-9C56-6ED08001FA7D}" destId="{28A71BEA-6723-443D-9BF7-C8EC4BBAA2FF}" srcOrd="0" destOrd="0" presId="urn:microsoft.com/office/officeart/2005/8/layout/hierarchy2"/>
    <dgm:cxn modelId="{B094CF0C-AF80-4315-9586-46A70E6F033F}" type="presParOf" srcId="{31835916-FCDF-4C6B-9C56-6ED08001FA7D}" destId="{733C3D19-C51F-4A30-958C-BEA842DC9A9B}" srcOrd="1" destOrd="0" presId="urn:microsoft.com/office/officeart/2005/8/layout/hierarchy2"/>
    <dgm:cxn modelId="{E353F77C-FF94-43FF-B1CE-2E1E223C8CD0}" type="presParOf" srcId="{733C3D19-C51F-4A30-958C-BEA842DC9A9B}" destId="{A3DB2E7E-1BB4-403F-AA79-BC57A71AD01B}" srcOrd="0" destOrd="0" presId="urn:microsoft.com/office/officeart/2005/8/layout/hierarchy2"/>
    <dgm:cxn modelId="{67AC7969-5A3E-405C-95A5-B18B15442040}" type="presParOf" srcId="{A3DB2E7E-1BB4-403F-AA79-BC57A71AD01B}" destId="{CB4D5D90-669D-46DD-B2AF-AA6109E10698}" srcOrd="0" destOrd="0" presId="urn:microsoft.com/office/officeart/2005/8/layout/hierarchy2"/>
    <dgm:cxn modelId="{803BC443-7B75-434A-8A6B-D90D27EFC237}" type="presParOf" srcId="{733C3D19-C51F-4A30-958C-BEA842DC9A9B}" destId="{772AFB56-836B-4DD9-A62F-6741B2043F4E}" srcOrd="1" destOrd="0" presId="urn:microsoft.com/office/officeart/2005/8/layout/hierarchy2"/>
    <dgm:cxn modelId="{40D2F3FD-8464-42A0-8A10-7DF5411E0093}" type="presParOf" srcId="{772AFB56-836B-4DD9-A62F-6741B2043F4E}" destId="{6E5FDC7A-7437-40BA-AFBB-B7733FC70696}" srcOrd="0" destOrd="0" presId="urn:microsoft.com/office/officeart/2005/8/layout/hierarchy2"/>
    <dgm:cxn modelId="{BD31B1BE-1B9A-4F73-B9B7-2247FD77DD2F}" type="presParOf" srcId="{772AFB56-836B-4DD9-A62F-6741B2043F4E}" destId="{48CEE48C-53FC-449C-921E-81D605BE52C9}" srcOrd="1" destOrd="0" presId="urn:microsoft.com/office/officeart/2005/8/layout/hierarchy2"/>
    <dgm:cxn modelId="{2E26E1DE-9B73-4B42-8B13-055EA3EB44A1}" type="presParOf" srcId="{733C3D19-C51F-4A30-958C-BEA842DC9A9B}" destId="{173A47D2-3CFC-4071-85AF-7E2D28877068}" srcOrd="2" destOrd="0" presId="urn:microsoft.com/office/officeart/2005/8/layout/hierarchy2"/>
    <dgm:cxn modelId="{3CCB895F-AD88-4026-B284-DA1C78651D98}" type="presParOf" srcId="{173A47D2-3CFC-4071-85AF-7E2D28877068}" destId="{BDB1DBB6-40EA-48AE-8845-0AAF7D8FD686}" srcOrd="0" destOrd="0" presId="urn:microsoft.com/office/officeart/2005/8/layout/hierarchy2"/>
    <dgm:cxn modelId="{90E4D2D1-97F9-4547-9FF8-2F3AE8BDE3D7}" type="presParOf" srcId="{733C3D19-C51F-4A30-958C-BEA842DC9A9B}" destId="{67D5474E-AC55-47D4-9312-D25DB02D6AD7}" srcOrd="3" destOrd="0" presId="urn:microsoft.com/office/officeart/2005/8/layout/hierarchy2"/>
    <dgm:cxn modelId="{BED706B7-D6DA-4BA6-8B69-6374D3F5B5F0}" type="presParOf" srcId="{67D5474E-AC55-47D4-9312-D25DB02D6AD7}" destId="{37CC5096-55FF-4901-B872-3DB5A8F733FB}" srcOrd="0" destOrd="0" presId="urn:microsoft.com/office/officeart/2005/8/layout/hierarchy2"/>
    <dgm:cxn modelId="{5BB03FE3-8202-48B7-B1F4-47A89F7F16D8}" type="presParOf" srcId="{67D5474E-AC55-47D4-9312-D25DB02D6AD7}" destId="{ED1B289E-76D0-4D01-B3BD-080964198809}" srcOrd="1" destOrd="0" presId="urn:microsoft.com/office/officeart/2005/8/layout/hierarchy2"/>
    <dgm:cxn modelId="{7A73BB41-DFAA-4147-8884-F9CDD5610B5D}" type="presParOf" srcId="{1376D08D-1381-467B-85FE-49EA962518F0}" destId="{EC2469E8-C910-4D6C-984A-8B51ABEAEAF8}" srcOrd="2" destOrd="0" presId="urn:microsoft.com/office/officeart/2005/8/layout/hierarchy2"/>
    <dgm:cxn modelId="{BCBC0A81-3190-406E-B00A-B75706DFBF58}" type="presParOf" srcId="{EC2469E8-C910-4D6C-984A-8B51ABEAEAF8}" destId="{D4E31368-971D-4F3F-98C8-26F7CCBD4149}" srcOrd="0" destOrd="0" presId="urn:microsoft.com/office/officeart/2005/8/layout/hierarchy2"/>
    <dgm:cxn modelId="{6EC93C87-FD51-4B65-AD4B-430004A18FCC}" type="presParOf" srcId="{1376D08D-1381-467B-85FE-49EA962518F0}" destId="{5B6825EF-A898-4439-8691-F34A77C7BE89}" srcOrd="3" destOrd="0" presId="urn:microsoft.com/office/officeart/2005/8/layout/hierarchy2"/>
    <dgm:cxn modelId="{6AD60345-6A38-45C4-BE0A-F5D70B00599C}" type="presParOf" srcId="{5B6825EF-A898-4439-8691-F34A77C7BE89}" destId="{A2138207-55CB-4506-BB8F-35C67CFB889E}" srcOrd="0" destOrd="0" presId="urn:microsoft.com/office/officeart/2005/8/layout/hierarchy2"/>
    <dgm:cxn modelId="{D8325E72-A661-4316-B18C-DAF8710F27CE}" type="presParOf" srcId="{5B6825EF-A898-4439-8691-F34A77C7BE89}" destId="{921A2F8C-442C-4FCF-A71E-43786EE83367}" srcOrd="1" destOrd="0" presId="urn:microsoft.com/office/officeart/2005/8/layout/hierarchy2"/>
    <dgm:cxn modelId="{F4BE955B-CF10-4583-86A0-61D7AF4BF85E}" type="presParOf" srcId="{921A2F8C-442C-4FCF-A71E-43786EE83367}" destId="{68EAF3B8-5B91-405A-996F-0325B648E690}" srcOrd="0" destOrd="0" presId="urn:microsoft.com/office/officeart/2005/8/layout/hierarchy2"/>
    <dgm:cxn modelId="{42535400-F5F5-4391-8FC0-3764FEE4717B}" type="presParOf" srcId="{68EAF3B8-5B91-405A-996F-0325B648E690}" destId="{7B03108A-99F7-49CD-A5ED-6E59FB664C42}" srcOrd="0" destOrd="0" presId="urn:microsoft.com/office/officeart/2005/8/layout/hierarchy2"/>
    <dgm:cxn modelId="{78AC044B-09C4-4555-8E05-17C4AEE4F399}" type="presParOf" srcId="{921A2F8C-442C-4FCF-A71E-43786EE83367}" destId="{4FFECCEE-3999-40D6-84CD-B6333015D747}" srcOrd="1" destOrd="0" presId="urn:microsoft.com/office/officeart/2005/8/layout/hierarchy2"/>
    <dgm:cxn modelId="{95736257-E275-4F24-9A4D-49BAAA529D90}" type="presParOf" srcId="{4FFECCEE-3999-40D6-84CD-B6333015D747}" destId="{CEA0836C-35FE-4A1D-A63E-1273ACBC48EE}" srcOrd="0" destOrd="0" presId="urn:microsoft.com/office/officeart/2005/8/layout/hierarchy2"/>
    <dgm:cxn modelId="{ACB49D1D-E65C-4487-8EF1-6E0CE0959FCD}" type="presParOf" srcId="{4FFECCEE-3999-40D6-84CD-B6333015D747}" destId="{6DC764EB-9FF5-4FF8-8C14-73EF95D98FBF}" srcOrd="1" destOrd="0" presId="urn:microsoft.com/office/officeart/2005/8/layout/hierarchy2"/>
    <dgm:cxn modelId="{1DF6B953-A488-443D-B4F0-81177BB90F39}" type="presParOf" srcId="{921A2F8C-442C-4FCF-A71E-43786EE83367}" destId="{EC32F7C7-E32A-4441-8DA6-EE5164DC2A7C}" srcOrd="2" destOrd="0" presId="urn:microsoft.com/office/officeart/2005/8/layout/hierarchy2"/>
    <dgm:cxn modelId="{2ABD3FED-59B1-4FED-9F2B-EC38414A7B41}" type="presParOf" srcId="{EC32F7C7-E32A-4441-8DA6-EE5164DC2A7C}" destId="{611CDD04-7C19-4BF9-9439-50AC163C12F3}" srcOrd="0" destOrd="0" presId="urn:microsoft.com/office/officeart/2005/8/layout/hierarchy2"/>
    <dgm:cxn modelId="{B3C9B837-9031-479E-8F50-9140994A7333}" type="presParOf" srcId="{921A2F8C-442C-4FCF-A71E-43786EE83367}" destId="{06DCBEB0-5364-494C-AB07-63AA2AFEE4B7}" srcOrd="3" destOrd="0" presId="urn:microsoft.com/office/officeart/2005/8/layout/hierarchy2"/>
    <dgm:cxn modelId="{182DD2B8-C732-4091-9189-A1F4E2740782}" type="presParOf" srcId="{06DCBEB0-5364-494C-AB07-63AA2AFEE4B7}" destId="{A54B597F-8C85-4C6D-B48F-6BD302627A8E}" srcOrd="0" destOrd="0" presId="urn:microsoft.com/office/officeart/2005/8/layout/hierarchy2"/>
    <dgm:cxn modelId="{BCB51BD5-9841-402E-85DF-5014F0B49770}" type="presParOf" srcId="{06DCBEB0-5364-494C-AB07-63AA2AFEE4B7}" destId="{6827C079-C84D-41FE-88BF-2A859CAED328}" srcOrd="1" destOrd="0" presId="urn:microsoft.com/office/officeart/2005/8/layout/hierarchy2"/>
    <dgm:cxn modelId="{6AD532AB-6253-4537-939B-FD300DADADFB}" type="presParOf" srcId="{87997635-F3EB-40EB-9453-BD30FE22B8FE}" destId="{C58AF87B-5AF5-4F74-B86D-F8E28BC48C3D}" srcOrd="2" destOrd="0" presId="urn:microsoft.com/office/officeart/2005/8/layout/hierarchy2"/>
    <dgm:cxn modelId="{18FEBCE2-071A-4354-9AB4-203A3F6804AA}" type="presParOf" srcId="{C58AF87B-5AF5-4F74-B86D-F8E28BC48C3D}" destId="{24692A7A-DCED-44E0-8FE1-35C520199C1F}" srcOrd="0" destOrd="0" presId="urn:microsoft.com/office/officeart/2005/8/layout/hierarchy2"/>
    <dgm:cxn modelId="{B8D1BFB9-477F-43FA-8E5E-97DF95AB4D99}" type="presParOf" srcId="{87997635-F3EB-40EB-9453-BD30FE22B8FE}" destId="{D250AD93-EF4B-4E79-A869-96D61566ACB8}" srcOrd="3" destOrd="0" presId="urn:microsoft.com/office/officeart/2005/8/layout/hierarchy2"/>
    <dgm:cxn modelId="{F6E82BCA-9324-492A-8841-B0A89A216509}" type="presParOf" srcId="{D250AD93-EF4B-4E79-A869-96D61566ACB8}" destId="{80286F03-F780-4AEC-B347-6EBF4BD0B3AD}" srcOrd="0" destOrd="0" presId="urn:microsoft.com/office/officeart/2005/8/layout/hierarchy2"/>
    <dgm:cxn modelId="{3AC2D89D-CD06-4FBC-9D03-22B7F6937655}" type="presParOf" srcId="{D250AD93-EF4B-4E79-A869-96D61566ACB8}" destId="{CB1E10EC-4511-46B0-A5C6-9DFDCC7A9A01}" srcOrd="1" destOrd="0" presId="urn:microsoft.com/office/officeart/2005/8/layout/hierarchy2"/>
    <dgm:cxn modelId="{92B86A90-E6FF-4098-9D93-51843BC81EB2}" type="presParOf" srcId="{CB1E10EC-4511-46B0-A5C6-9DFDCC7A9A01}" destId="{AA080DB6-6E02-4E0E-8E3F-1854A2CD6F1B}" srcOrd="0" destOrd="0" presId="urn:microsoft.com/office/officeart/2005/8/layout/hierarchy2"/>
    <dgm:cxn modelId="{1DA09F04-416B-4949-9BA1-ED2DB8C8AE90}" type="presParOf" srcId="{AA080DB6-6E02-4E0E-8E3F-1854A2CD6F1B}" destId="{777A5F0D-9569-42F2-9006-99657D77359E}" srcOrd="0" destOrd="0" presId="urn:microsoft.com/office/officeart/2005/8/layout/hierarchy2"/>
    <dgm:cxn modelId="{3BC6A005-7F10-4196-BA6F-3FB1B66CE34D}" type="presParOf" srcId="{CB1E10EC-4511-46B0-A5C6-9DFDCC7A9A01}" destId="{572B79D8-283D-49A5-A8DE-E8B6482391EA}" srcOrd="1" destOrd="0" presId="urn:microsoft.com/office/officeart/2005/8/layout/hierarchy2"/>
    <dgm:cxn modelId="{2D927069-7E18-43A4-B5F3-866492DA2CE1}" type="presParOf" srcId="{572B79D8-283D-49A5-A8DE-E8B6482391EA}" destId="{E6161E24-19C6-45AE-B6D2-AEE24CB31533}" srcOrd="0" destOrd="0" presId="urn:microsoft.com/office/officeart/2005/8/layout/hierarchy2"/>
    <dgm:cxn modelId="{E8003BB6-F914-44EE-90CD-9F0ACF513664}" type="presParOf" srcId="{572B79D8-283D-49A5-A8DE-E8B6482391EA}" destId="{73CAAFDD-3B07-4A08-908C-71DBEEDFE18C}" srcOrd="1" destOrd="0" presId="urn:microsoft.com/office/officeart/2005/8/layout/hierarchy2"/>
    <dgm:cxn modelId="{15FB26C3-8493-4023-8388-139F0004C426}" type="presParOf" srcId="{73CAAFDD-3B07-4A08-908C-71DBEEDFE18C}" destId="{5C2061DC-DBBC-4532-84EA-25EFCC997E57}" srcOrd="0" destOrd="0" presId="urn:microsoft.com/office/officeart/2005/8/layout/hierarchy2"/>
    <dgm:cxn modelId="{237CA894-3CB7-4A81-A137-13F0FC7FF870}" type="presParOf" srcId="{5C2061DC-DBBC-4532-84EA-25EFCC997E57}" destId="{8A1F53EF-08C6-41F5-B964-0BCD1B295EF1}" srcOrd="0" destOrd="0" presId="urn:microsoft.com/office/officeart/2005/8/layout/hierarchy2"/>
    <dgm:cxn modelId="{56D95A47-56A4-4E0D-BAE5-E62599FE742B}" type="presParOf" srcId="{73CAAFDD-3B07-4A08-908C-71DBEEDFE18C}" destId="{0A7544CE-E1D0-4132-B37B-EBBB8286F7F0}" srcOrd="1" destOrd="0" presId="urn:microsoft.com/office/officeart/2005/8/layout/hierarchy2"/>
    <dgm:cxn modelId="{92C73FA8-001C-487D-B5C9-95C2A9C25C9A}" type="presParOf" srcId="{0A7544CE-E1D0-4132-B37B-EBBB8286F7F0}" destId="{B0621666-6BD7-4AAE-8F21-09B777D7B5A4}" srcOrd="0" destOrd="0" presId="urn:microsoft.com/office/officeart/2005/8/layout/hierarchy2"/>
    <dgm:cxn modelId="{9E0CA509-7A30-46BE-A556-CAC76A4925E6}" type="presParOf" srcId="{0A7544CE-E1D0-4132-B37B-EBBB8286F7F0}" destId="{EA38419A-0C2C-4DEB-B590-EA334AFFACF6}" srcOrd="1" destOrd="0" presId="urn:microsoft.com/office/officeart/2005/8/layout/hierarchy2"/>
    <dgm:cxn modelId="{63DA8010-84E9-4A8D-8BE1-DE0EA231EBC8}" type="presParOf" srcId="{EA38419A-0C2C-4DEB-B590-EA334AFFACF6}" destId="{F070C60A-778D-451A-A831-19E0C8A76E17}" srcOrd="0" destOrd="0" presId="urn:microsoft.com/office/officeart/2005/8/layout/hierarchy2"/>
    <dgm:cxn modelId="{D8705C35-E250-48BD-B93C-6863EF129942}" type="presParOf" srcId="{F070C60A-778D-451A-A831-19E0C8A76E17}" destId="{37686BAB-AC86-4500-89EA-20A3442F7F04}" srcOrd="0" destOrd="0" presId="urn:microsoft.com/office/officeart/2005/8/layout/hierarchy2"/>
    <dgm:cxn modelId="{77ED1760-0643-45E0-97A9-D8C39CAA11E2}" type="presParOf" srcId="{EA38419A-0C2C-4DEB-B590-EA334AFFACF6}" destId="{0AE149CB-14D5-477B-8CDA-1A26873C4F1D}" srcOrd="1" destOrd="0" presId="urn:microsoft.com/office/officeart/2005/8/layout/hierarchy2"/>
    <dgm:cxn modelId="{20C94F21-EDF5-4A7D-92A8-D7D6254F8B81}" type="presParOf" srcId="{0AE149CB-14D5-477B-8CDA-1A26873C4F1D}" destId="{30411C1A-4FB2-46D3-AA71-2BDB4C91FDF0}" srcOrd="0" destOrd="0" presId="urn:microsoft.com/office/officeart/2005/8/layout/hierarchy2"/>
    <dgm:cxn modelId="{3A3997D1-BB07-4979-A263-C5F34A7161D7}" type="presParOf" srcId="{0AE149CB-14D5-477B-8CDA-1A26873C4F1D}" destId="{CA50F807-F4D9-41ED-AF25-2B28ABC8C6A1}" srcOrd="1" destOrd="0" presId="urn:microsoft.com/office/officeart/2005/8/layout/hierarchy2"/>
    <dgm:cxn modelId="{86C2D603-CA41-47BC-9B74-D6A956FE96FD}" type="presParOf" srcId="{EA38419A-0C2C-4DEB-B590-EA334AFFACF6}" destId="{6273F78A-509E-4729-85D4-B191DEFB77AC}" srcOrd="2" destOrd="0" presId="urn:microsoft.com/office/officeart/2005/8/layout/hierarchy2"/>
    <dgm:cxn modelId="{937380F2-DF07-4BDA-AA6A-BE93F45BD806}" type="presParOf" srcId="{6273F78A-509E-4729-85D4-B191DEFB77AC}" destId="{FCABB42A-859F-4423-A3A4-95CAA77F5B24}" srcOrd="0" destOrd="0" presId="urn:microsoft.com/office/officeart/2005/8/layout/hierarchy2"/>
    <dgm:cxn modelId="{DB7F1964-EA97-45ED-869C-D16D951CEEF5}" type="presParOf" srcId="{EA38419A-0C2C-4DEB-B590-EA334AFFACF6}" destId="{E18EA665-A48B-45DC-94ED-3626B64C64B1}" srcOrd="3" destOrd="0" presId="urn:microsoft.com/office/officeart/2005/8/layout/hierarchy2"/>
    <dgm:cxn modelId="{03AE739E-782A-430A-A959-E6BB4673F022}" type="presParOf" srcId="{E18EA665-A48B-45DC-94ED-3626B64C64B1}" destId="{57343114-7EC8-4BBC-AE84-8D80ABE8B33C}" srcOrd="0" destOrd="0" presId="urn:microsoft.com/office/officeart/2005/8/layout/hierarchy2"/>
    <dgm:cxn modelId="{A871E884-70BF-4539-9594-A9E629BA297A}" type="presParOf" srcId="{E18EA665-A48B-45DC-94ED-3626B64C64B1}" destId="{D819E54A-B715-4E95-A5E3-AD826F67466B}" srcOrd="1" destOrd="0" presId="urn:microsoft.com/office/officeart/2005/8/layout/hierarchy2"/>
    <dgm:cxn modelId="{275FABBD-4048-4A9C-8C26-6A1B8706AD3B}" type="presParOf" srcId="{73CAAFDD-3B07-4A08-908C-71DBEEDFE18C}" destId="{E64B08D1-953B-425D-B258-42A43DF464E6}" srcOrd="2" destOrd="0" presId="urn:microsoft.com/office/officeart/2005/8/layout/hierarchy2"/>
    <dgm:cxn modelId="{4713BF97-56C7-4193-913E-13DEE5F62998}" type="presParOf" srcId="{E64B08D1-953B-425D-B258-42A43DF464E6}" destId="{404539A7-5D16-469C-81D4-32C856794CFA}" srcOrd="0" destOrd="0" presId="urn:microsoft.com/office/officeart/2005/8/layout/hierarchy2"/>
    <dgm:cxn modelId="{95A654D9-3F85-47E4-8935-EC1BDB8AC587}" type="presParOf" srcId="{73CAAFDD-3B07-4A08-908C-71DBEEDFE18C}" destId="{9CAAF416-DB53-4A5B-B20F-8A4CC8B40912}" srcOrd="3" destOrd="0" presId="urn:microsoft.com/office/officeart/2005/8/layout/hierarchy2"/>
    <dgm:cxn modelId="{749EB89B-2975-4BBE-8794-6FE23E8F4A18}" type="presParOf" srcId="{9CAAF416-DB53-4A5B-B20F-8A4CC8B40912}" destId="{EF9571C3-736B-4FBE-8530-FECE367CAF40}" srcOrd="0" destOrd="0" presId="urn:microsoft.com/office/officeart/2005/8/layout/hierarchy2"/>
    <dgm:cxn modelId="{1E3FA91D-3314-44FB-A235-A7FE54EE0216}" type="presParOf" srcId="{9CAAF416-DB53-4A5B-B20F-8A4CC8B40912}" destId="{42852032-B499-4B26-9E84-B658DF1EBBE3}" srcOrd="1" destOrd="0" presId="urn:microsoft.com/office/officeart/2005/8/layout/hierarchy2"/>
    <dgm:cxn modelId="{FE156AAF-6DF9-4D79-945D-FF975FA6A262}" type="presParOf" srcId="{42852032-B499-4B26-9E84-B658DF1EBBE3}" destId="{277E779C-B053-43A2-B898-2AB707FFC478}" srcOrd="0" destOrd="0" presId="urn:microsoft.com/office/officeart/2005/8/layout/hierarchy2"/>
    <dgm:cxn modelId="{A443F9E1-8044-40A3-A780-96D56D3FBFEA}" type="presParOf" srcId="{277E779C-B053-43A2-B898-2AB707FFC478}" destId="{C70371AE-0B16-4FCD-ABFA-2845AB7304D4}" srcOrd="0" destOrd="0" presId="urn:microsoft.com/office/officeart/2005/8/layout/hierarchy2"/>
    <dgm:cxn modelId="{32F55DFD-0197-40C0-8947-0B344FA0B31B}" type="presParOf" srcId="{42852032-B499-4B26-9E84-B658DF1EBBE3}" destId="{84F6CCE2-4E02-4D97-AB69-BF2960336ED1}" srcOrd="1" destOrd="0" presId="urn:microsoft.com/office/officeart/2005/8/layout/hierarchy2"/>
    <dgm:cxn modelId="{723762B8-3CE6-407D-8F62-F9206FAC8BD9}" type="presParOf" srcId="{84F6CCE2-4E02-4D97-AB69-BF2960336ED1}" destId="{473711F2-E57A-4088-8AC4-12345C9FBC5D}" srcOrd="0" destOrd="0" presId="urn:microsoft.com/office/officeart/2005/8/layout/hierarchy2"/>
    <dgm:cxn modelId="{D353E3B4-2CBE-4148-B955-B0FA3D47D3A2}" type="presParOf" srcId="{84F6CCE2-4E02-4D97-AB69-BF2960336ED1}" destId="{62A91C74-3BD3-4BAE-8AD6-832A51C531ED}" srcOrd="1" destOrd="0" presId="urn:microsoft.com/office/officeart/2005/8/layout/hierarchy2"/>
    <dgm:cxn modelId="{A15C7931-40BC-4D66-B448-86C5E053B49A}" type="presParOf" srcId="{42852032-B499-4B26-9E84-B658DF1EBBE3}" destId="{0E2A0E58-367E-4909-AC1D-B305CFEA9458}" srcOrd="2" destOrd="0" presId="urn:microsoft.com/office/officeart/2005/8/layout/hierarchy2"/>
    <dgm:cxn modelId="{5A98B4D6-060D-4C20-880D-67247452F515}" type="presParOf" srcId="{0E2A0E58-367E-4909-AC1D-B305CFEA9458}" destId="{0A29EBB6-7A71-4099-A5BB-ECDFA721A039}" srcOrd="0" destOrd="0" presId="urn:microsoft.com/office/officeart/2005/8/layout/hierarchy2"/>
    <dgm:cxn modelId="{94969C20-3185-4700-8B76-A90F1F4DCEA5}" type="presParOf" srcId="{42852032-B499-4B26-9E84-B658DF1EBBE3}" destId="{DB36350F-AF1D-4C0F-B922-A26E5A7A9B48}" srcOrd="3" destOrd="0" presId="urn:microsoft.com/office/officeart/2005/8/layout/hierarchy2"/>
    <dgm:cxn modelId="{CAF98BC0-157A-44E0-ABAD-0484AC4DB54B}" type="presParOf" srcId="{DB36350F-AF1D-4C0F-B922-A26E5A7A9B48}" destId="{6070BE67-F9CC-4814-845E-BE300D8E93E0}" srcOrd="0" destOrd="0" presId="urn:microsoft.com/office/officeart/2005/8/layout/hierarchy2"/>
    <dgm:cxn modelId="{ADD3ECC7-72B5-4B76-9E66-9F7079B50DE3}" type="presParOf" srcId="{DB36350F-AF1D-4C0F-B922-A26E5A7A9B48}" destId="{8DAE8F05-0C92-422D-86F9-FFB2B2581B72}" srcOrd="1" destOrd="0" presId="urn:microsoft.com/office/officeart/2005/8/layout/hierarchy2"/>
    <dgm:cxn modelId="{EEB1F7CF-A6D0-448A-8307-CAA3D497C133}" type="presParOf" srcId="{CB1E10EC-4511-46B0-A5C6-9DFDCC7A9A01}" destId="{8291D662-C04B-4AAD-B322-3C874AB9BD95}" srcOrd="2" destOrd="0" presId="urn:microsoft.com/office/officeart/2005/8/layout/hierarchy2"/>
    <dgm:cxn modelId="{6D2506E4-4B14-4441-A01C-CFD2551B9D25}" type="presParOf" srcId="{8291D662-C04B-4AAD-B322-3C874AB9BD95}" destId="{F90CACE2-C485-4F0C-BF8D-AC85BF68B513}" srcOrd="0" destOrd="0" presId="urn:microsoft.com/office/officeart/2005/8/layout/hierarchy2"/>
    <dgm:cxn modelId="{0C30E753-70F0-4C27-A2D3-6F2A8D54B1B9}" type="presParOf" srcId="{CB1E10EC-4511-46B0-A5C6-9DFDCC7A9A01}" destId="{9C4314D4-FD9A-4187-8B3D-E8422CF6E1DE}" srcOrd="3" destOrd="0" presId="urn:microsoft.com/office/officeart/2005/8/layout/hierarchy2"/>
    <dgm:cxn modelId="{CA756B64-CCD0-4639-84E8-5FAEE55A93AE}" type="presParOf" srcId="{9C4314D4-FD9A-4187-8B3D-E8422CF6E1DE}" destId="{C69B4D27-1F53-40FE-9A65-9AB04638FCF5}" srcOrd="0" destOrd="0" presId="urn:microsoft.com/office/officeart/2005/8/layout/hierarchy2"/>
    <dgm:cxn modelId="{602491AD-5E16-443D-8CF6-B3C30D2E58AC}" type="presParOf" srcId="{9C4314D4-FD9A-4187-8B3D-E8422CF6E1DE}" destId="{F34CBA82-A70D-4B3C-AEAE-299FF19DD0C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s-ES" smtClean="0"/>
              <a:t>Haga clic para modificar el estilo de título del patrón</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7" name="Date Placeholder 6"/>
          <p:cNvSpPr>
            <a:spLocks noGrp="1"/>
          </p:cNvSpPr>
          <p:nvPr>
            <p:ph type="dt" sz="half" idx="10"/>
          </p:nvPr>
        </p:nvSpPr>
        <p:spPr/>
        <p:txBody>
          <a:bodyPr/>
          <a:lstStyle/>
          <a:p>
            <a:fld id="{48161520-F305-474C-B35C-4A19AFDB49AA}" type="datetimeFigureOut">
              <a:rPr lang="es-MX" smtClean="0"/>
              <a:t>13/02/2016</a:t>
            </a:fld>
            <a:endParaRPr lang="es-MX"/>
          </a:p>
        </p:txBody>
      </p:sp>
      <p:sp>
        <p:nvSpPr>
          <p:cNvPr id="8" name="Slide Number Placeholder 7"/>
          <p:cNvSpPr>
            <a:spLocks noGrp="1"/>
          </p:cNvSpPr>
          <p:nvPr>
            <p:ph type="sldNum" sz="quarter" idx="11"/>
          </p:nvPr>
        </p:nvSpPr>
        <p:spPr/>
        <p:txBody>
          <a:bodyPr/>
          <a:lstStyle/>
          <a:p>
            <a:fld id="{2907D7AA-5348-4B17-B0D9-30EC2E5FDE33}" type="slidenum">
              <a:rPr lang="es-MX" smtClean="0"/>
              <a:t>‹Nº›</a:t>
            </a:fld>
            <a:endParaRPr lang="es-MX"/>
          </a:p>
        </p:txBody>
      </p:sp>
      <p:sp>
        <p:nvSpPr>
          <p:cNvPr id="9" name="Footer Placeholder 8"/>
          <p:cNvSpPr>
            <a:spLocks noGrp="1"/>
          </p:cNvSpPr>
          <p:nvPr>
            <p:ph type="ftr" sz="quarter" idx="12"/>
          </p:nvPr>
        </p:nvSpPr>
        <p:spPr/>
        <p:txBody>
          <a:bodyPr/>
          <a:lstStyle/>
          <a:p>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8161520-F305-474C-B35C-4A19AFDB49AA}" type="datetimeFigureOut">
              <a:rPr lang="es-MX" smtClean="0"/>
              <a:t>13/02/2016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8161520-F305-474C-B35C-4A19AFDB49AA}" type="datetimeFigureOut">
              <a:rPr lang="es-MX" smtClean="0"/>
              <a:t>13/02/2016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161520-F305-474C-B35C-4A19AFDB49AA}" type="datetimeFigureOut">
              <a:rPr lang="es-MX" smtClean="0"/>
              <a:t>13/02/2016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8161520-F305-474C-B35C-4A19AFDB49AA}" type="datetimeFigureOut">
              <a:rPr lang="es-MX" smtClean="0"/>
              <a:t>13/02/2016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8161520-F305-474C-B35C-4A19AFDB49AA}" type="datetimeFigureOut">
              <a:rPr lang="es-MX" smtClean="0"/>
              <a:t>13/02/2016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907D7AA-5348-4B17-B0D9-30EC2E5FDE33}" type="slidenum">
              <a:rPr lang="es-MX" smtClean="0"/>
              <a:t>‹Nº›</a:t>
            </a:fld>
            <a:endParaRPr lang="es-MX"/>
          </a:p>
        </p:txBody>
      </p:sp>
      <p:sp>
        <p:nvSpPr>
          <p:cNvPr id="9" name="Title 8"/>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7" name="Date Placeholder 6"/>
          <p:cNvSpPr>
            <a:spLocks noGrp="1"/>
          </p:cNvSpPr>
          <p:nvPr>
            <p:ph type="dt" sz="half" idx="10"/>
          </p:nvPr>
        </p:nvSpPr>
        <p:spPr/>
        <p:txBody>
          <a:bodyPr/>
          <a:lstStyle/>
          <a:p>
            <a:fld id="{48161520-F305-474C-B35C-4A19AFDB49AA}" type="datetimeFigureOut">
              <a:rPr lang="es-MX" smtClean="0"/>
              <a:t>13/02/2016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907D7AA-5348-4B17-B0D9-30EC2E5FDE33}" type="slidenum">
              <a:rPr lang="es-MX" smtClean="0"/>
              <a:t>‹Nº›</a:t>
            </a:fld>
            <a:endParaRPr lang="es-MX"/>
          </a:p>
        </p:txBody>
      </p:sp>
      <p:sp>
        <p:nvSpPr>
          <p:cNvPr id="10" name="Title 9"/>
          <p:cNvSpPr>
            <a:spLocks noGrp="1"/>
          </p:cNvSpPr>
          <p:nvPr>
            <p:ph type="title"/>
          </p:nvPr>
        </p:nvSpPr>
        <p:spPr>
          <a:xfrm>
            <a:off x="914400" y="1544715"/>
            <a:ext cx="7315200" cy="1154097"/>
          </a:xfrm>
        </p:spPr>
        <p:txBody>
          <a:bodyPr/>
          <a:lstStyle/>
          <a:p>
            <a:r>
              <a:rPr lang="es-ES" smtClean="0"/>
              <a:t>Haga clic para modificar el estilo de título del patrón</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48161520-F305-474C-B35C-4A19AFDB49AA}" type="datetimeFigureOut">
              <a:rPr lang="es-MX" smtClean="0"/>
              <a:t>13/02/2016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61520-F305-474C-B35C-4A19AFDB49AA}" type="datetimeFigureOut">
              <a:rPr lang="es-MX" smtClean="0"/>
              <a:t>13/02/2016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161520-F305-474C-B35C-4A19AFDB49AA}" type="datetimeFigureOut">
              <a:rPr lang="es-MX" smtClean="0"/>
              <a:t>13/02/2016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8161520-F305-474C-B35C-4A19AFDB49AA}" type="datetimeFigureOut">
              <a:rPr lang="es-MX" smtClean="0"/>
              <a:t>13/02/2016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907D7AA-5348-4B17-B0D9-30EC2E5FDE33}"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48161520-F305-474C-B35C-4A19AFDB49AA}" type="datetimeFigureOut">
              <a:rPr lang="es-MX" smtClean="0"/>
              <a:t>13/02/2016</a:t>
            </a:fld>
            <a:endParaRPr lang="es-MX"/>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907D7AA-5348-4B17-B0D9-30EC2E5FDE33}" type="slidenum">
              <a:rPr lang="es-MX" smtClean="0"/>
              <a:t>‹Nº›</a:t>
            </a:fld>
            <a:endParaRPr lang="es-MX"/>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s-MX"/>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768761" y="896232"/>
            <a:ext cx="2953512" cy="2176272"/>
          </a:xfrm>
        </p:spPr>
        <p:txBody>
          <a:bodyPr/>
          <a:lstStyle/>
          <a:p>
            <a:r>
              <a:rPr lang="es-MX" dirty="0" smtClean="0"/>
              <a:t>EJERCICIOS DE PROBABILIDAD Y CONTROL DE LECTURA.</a:t>
            </a:r>
            <a:endParaRPr lang="en-US" dirty="0"/>
          </a:p>
        </p:txBody>
      </p:sp>
      <p:pic>
        <p:nvPicPr>
          <p:cNvPr id="7" name="Marcador de posición de imagen 6"/>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7237" t="-6546" r="-6663" b="-6998"/>
          <a:stretch/>
        </p:blipFill>
        <p:spPr>
          <a:xfrm rot="20996638">
            <a:off x="4042691" y="736252"/>
            <a:ext cx="4037904" cy="40253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Marcador de texto 5"/>
          <p:cNvSpPr>
            <a:spLocks noGrp="1"/>
          </p:cNvSpPr>
          <p:nvPr>
            <p:ph type="body" sz="half" idx="2"/>
          </p:nvPr>
        </p:nvSpPr>
        <p:spPr>
          <a:xfrm>
            <a:off x="785264" y="3573016"/>
            <a:ext cx="3066656" cy="2249424"/>
          </a:xfrm>
        </p:spPr>
        <p:txBody>
          <a:bodyPr>
            <a:noAutofit/>
          </a:bodyPr>
          <a:lstStyle/>
          <a:p>
            <a:pPr algn="just"/>
            <a:r>
              <a:rPr lang="es-MX" sz="1800" b="1" dirty="0" smtClean="0"/>
              <a:t>Paulina Rubalcava Guillén</a:t>
            </a:r>
          </a:p>
          <a:p>
            <a:pPr algn="just"/>
            <a:endParaRPr lang="es-MX" sz="1800" dirty="0"/>
          </a:p>
          <a:p>
            <a:pPr algn="just"/>
            <a:r>
              <a:rPr lang="es-MX" sz="1800" dirty="0" smtClean="0"/>
              <a:t>3er Cuatrimestre de la Maestría en Administración y Políticas Públicas.</a:t>
            </a:r>
          </a:p>
          <a:p>
            <a:pPr algn="just"/>
            <a:endParaRPr lang="es-MX" sz="1800" dirty="0" smtClean="0"/>
          </a:p>
          <a:p>
            <a:pPr algn="just"/>
            <a:r>
              <a:rPr lang="es-MX" sz="1800" dirty="0" smtClean="0"/>
              <a:t>Estadística Administrativa</a:t>
            </a:r>
            <a:endParaRPr lang="es-MX" sz="1800" dirty="0"/>
          </a:p>
          <a:p>
            <a:endParaRPr lang="en-US" sz="1800" dirty="0"/>
          </a:p>
        </p:txBody>
      </p:sp>
    </p:spTree>
    <p:extLst>
      <p:ext uri="{BB962C8B-B14F-4D97-AF65-F5344CB8AC3E}">
        <p14:creationId xmlns:p14="http://schemas.microsoft.com/office/powerpoint/2010/main" val="3528214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260648"/>
                <a:ext cx="7848872" cy="6336704"/>
              </a:xfrm>
            </p:spPr>
            <p:txBody>
              <a:bodyPr>
                <a:normAutofit/>
              </a:bodyPr>
              <a:lstStyle/>
              <a:p>
                <a:pPr algn="just"/>
                <a:r>
                  <a:rPr lang="es-MX" b="1" dirty="0" smtClean="0"/>
                  <a:t>En una elección primaria hay cuatro candidatos para el puesto de alcalde, cinco para diputado local, tres candidatos para diputado federal,  cuatro para gobernador y cinco para presidente de la república</a:t>
                </a:r>
              </a:p>
              <a:p>
                <a:pPr lvl="1" algn="just"/>
                <a:r>
                  <a:rPr lang="es-MX" b="1" dirty="0" smtClean="0"/>
                  <a:t>¿De cuántas maneras puede un votante marcar su boleta para elegir a los cinco representantes?   </a:t>
                </a:r>
              </a:p>
              <a:p>
                <a:pPr marL="320040" lvl="1" indent="0" algn="ctr">
                  <a:buNone/>
                </a:pPr>
                <a:r>
                  <a:rPr lang="es-MX" b="1" dirty="0" smtClean="0">
                    <a:solidFill>
                      <a:srgbClr val="FF0000"/>
                    </a:solidFill>
                  </a:rPr>
                  <a:t>R: 4*5*3*4*5= 1200 Maneras</a:t>
                </a:r>
                <a:endParaRPr lang="es-MX" b="1" dirty="0" smtClean="0"/>
              </a:p>
              <a:p>
                <a:pPr algn="just"/>
                <a:r>
                  <a:rPr lang="es-MX" b="1" dirty="0" smtClean="0"/>
                  <a:t>El precio de un recorrido turístico por Europa incluye cuatro sitios qué visitar que deben seleccionarse a partir de 10 ciudades. ¿De cuántas maneras diferentes se puede planear tal viaje</a:t>
                </a:r>
              </a:p>
              <a:p>
                <a:pPr lvl="1" algn="just"/>
                <a:r>
                  <a:rPr lang="es-MX" b="1" dirty="0" smtClean="0"/>
                  <a:t>Si es importante el orden de las paradas intermedias? </a:t>
                </a:r>
                <a:r>
                  <a:rPr lang="es-MX" b="1" dirty="0" smtClean="0">
                    <a:solidFill>
                      <a:srgbClr val="00B050"/>
                    </a:solidFill>
                  </a:rPr>
                  <a:t>Permutación</a:t>
                </a:r>
                <a:r>
                  <a:rPr lang="es-MX" b="1" dirty="0" smtClean="0"/>
                  <a:t> </a:t>
                </a:r>
                <a:endParaRPr lang="es-MX" b="1" u="sng" dirty="0" smtClean="0">
                  <a:solidFill>
                    <a:srgbClr val="FF0000"/>
                  </a:solidFill>
                </a:endParaRPr>
              </a:p>
              <a:p>
                <a:pPr marL="320040" lvl="1" indent="0" algn="ctr">
                  <a:buNone/>
                </a:pPr>
                <a14:m>
                  <m:oMath xmlns:m="http://schemas.openxmlformats.org/officeDocument/2006/math">
                    <m:r>
                      <a:rPr lang="es-MX" b="1" i="1" smtClean="0">
                        <a:solidFill>
                          <a:srgbClr val="FF0000"/>
                        </a:solidFill>
                        <a:latin typeface="Cambria Math" panose="02040503050406030204" pitchFamily="18" charset="0"/>
                      </a:rPr>
                      <m:t>𝒏</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𝟏𝟎</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𝒓</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𝟒</m:t>
                    </m:r>
                    <m:r>
                      <a:rPr lang="es-MX" b="1" i="1" smtClean="0">
                        <a:solidFill>
                          <a:srgbClr val="FF0000"/>
                        </a:solidFill>
                        <a:latin typeface="Cambria Math" panose="02040503050406030204" pitchFamily="18" charset="0"/>
                      </a:rPr>
                      <m:t>;</m:t>
                    </m:r>
                  </m:oMath>
                </a14:m>
                <a:r>
                  <a:rPr lang="es-MX" b="1" dirty="0" smtClean="0">
                    <a:solidFill>
                      <a:srgbClr val="FF0000"/>
                    </a:solidFill>
                  </a:rPr>
                  <a:t>    </a:t>
                </a:r>
                <a14:m>
                  <m:oMath xmlns:m="http://schemas.openxmlformats.org/officeDocument/2006/math">
                    <m:r>
                      <a:rPr lang="es-MX" b="1" i="1" smtClean="0">
                        <a:solidFill>
                          <a:srgbClr val="FF0000"/>
                        </a:solidFill>
                        <a:latin typeface="Cambria Math" panose="02040503050406030204" pitchFamily="18" charset="0"/>
                      </a:rPr>
                      <m:t>𝒏𝑷𝒓</m:t>
                    </m:r>
                    <m:r>
                      <a:rPr lang="es-MX" b="1" i="1" smtClean="0">
                        <a:solidFill>
                          <a:srgbClr val="FF0000"/>
                        </a:solidFill>
                        <a:latin typeface="Cambria Math" panose="02040503050406030204" pitchFamily="18" charset="0"/>
                      </a:rPr>
                      <m:t>=</m:t>
                    </m:r>
                    <m:f>
                      <m:fPr>
                        <m:ctrlPr>
                          <a:rPr lang="es-MX" b="1" i="1" smtClean="0">
                            <a:solidFill>
                              <a:srgbClr val="FF0000"/>
                            </a:solidFill>
                            <a:latin typeface="Cambria Math" panose="02040503050406030204" pitchFamily="18" charset="0"/>
                          </a:rPr>
                        </m:ctrlPr>
                      </m:fPr>
                      <m:num>
                        <m:r>
                          <a:rPr lang="es-MX" b="1" i="1" smtClean="0">
                            <a:solidFill>
                              <a:srgbClr val="FF0000"/>
                            </a:solidFill>
                            <a:latin typeface="Cambria Math" panose="02040503050406030204" pitchFamily="18" charset="0"/>
                          </a:rPr>
                          <m:t>𝒏</m:t>
                        </m:r>
                        <m:r>
                          <a:rPr lang="es-MX" b="1" i="1" smtClean="0">
                            <a:solidFill>
                              <a:srgbClr val="FF0000"/>
                            </a:solidFill>
                            <a:latin typeface="Cambria Math" panose="02040503050406030204" pitchFamily="18" charset="0"/>
                          </a:rPr>
                          <m:t>!</m:t>
                        </m:r>
                      </m:num>
                      <m:den>
                        <m:d>
                          <m:dPr>
                            <m:ctrlPr>
                              <a:rPr lang="es-MX" b="1" i="1" smtClean="0">
                                <a:solidFill>
                                  <a:srgbClr val="FF0000"/>
                                </a:solidFill>
                                <a:latin typeface="Cambria Math" panose="02040503050406030204" pitchFamily="18" charset="0"/>
                              </a:rPr>
                            </m:ctrlPr>
                          </m:dPr>
                          <m:e>
                            <m:r>
                              <a:rPr lang="es-MX" b="1" i="1" smtClean="0">
                                <a:solidFill>
                                  <a:srgbClr val="FF0000"/>
                                </a:solidFill>
                                <a:latin typeface="Cambria Math" panose="02040503050406030204" pitchFamily="18" charset="0"/>
                              </a:rPr>
                              <m:t>𝒏</m:t>
                            </m:r>
                            <m:r>
                              <a:rPr lang="es-MX" b="1" i="1" smtClean="0">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𝒓</m:t>
                            </m:r>
                          </m:e>
                        </m:d>
                        <m:r>
                          <a:rPr lang="es-MX" b="1" i="1" smtClean="0">
                            <a:solidFill>
                              <a:srgbClr val="FF0000"/>
                            </a:solidFill>
                            <a:latin typeface="Cambria Math" panose="02040503050406030204" pitchFamily="18" charset="0"/>
                          </a:rPr>
                          <m:t>!</m:t>
                        </m:r>
                      </m:den>
                    </m:f>
                  </m:oMath>
                </a14:m>
                <a:r>
                  <a:rPr lang="es-MX" b="1" dirty="0" smtClean="0">
                    <a:solidFill>
                      <a:srgbClr val="FF0000"/>
                    </a:solidFill>
                  </a:rPr>
                  <a:t> </a:t>
                </a:r>
                <a14:m>
                  <m:oMath xmlns:m="http://schemas.openxmlformats.org/officeDocument/2006/math">
                    <m:r>
                      <a:rPr lang="es-MX" b="1" i="1" dirty="0">
                        <a:solidFill>
                          <a:srgbClr val="FF0000"/>
                        </a:solidFill>
                        <a:latin typeface="Cambria Math" panose="02040503050406030204" pitchFamily="18" charset="0"/>
                      </a:rPr>
                      <m:t>=</m:t>
                    </m:r>
                  </m:oMath>
                </a14:m>
                <a:r>
                  <a:rPr lang="es-MX" b="1" dirty="0" smtClean="0">
                    <a:solidFill>
                      <a:srgbClr val="FF0000"/>
                    </a:solidFill>
                  </a:rPr>
                  <a:t> </a:t>
                </a:r>
                <a14:m>
                  <m:oMath xmlns:m="http://schemas.openxmlformats.org/officeDocument/2006/math">
                    <m:f>
                      <m:fPr>
                        <m:ctrlPr>
                          <a:rPr lang="es-MX" b="1" i="1" dirty="0" smtClean="0">
                            <a:solidFill>
                              <a:srgbClr val="FF0000"/>
                            </a:solidFill>
                            <a:latin typeface="Cambria Math" panose="02040503050406030204" pitchFamily="18" charset="0"/>
                          </a:rPr>
                        </m:ctrlPr>
                      </m:fPr>
                      <m:num>
                        <m:r>
                          <a:rPr lang="es-MX" b="1" i="1" dirty="0" smtClean="0">
                            <a:solidFill>
                              <a:srgbClr val="FF0000"/>
                            </a:solidFill>
                            <a:latin typeface="Cambria Math" panose="02040503050406030204" pitchFamily="18" charset="0"/>
                          </a:rPr>
                          <m:t>𝟏𝟎</m:t>
                        </m:r>
                        <m:r>
                          <a:rPr lang="es-MX" b="1" i="1" dirty="0" smtClean="0">
                            <a:solidFill>
                              <a:srgbClr val="FF0000"/>
                            </a:solidFill>
                            <a:latin typeface="Cambria Math" panose="02040503050406030204" pitchFamily="18" charset="0"/>
                          </a:rPr>
                          <m:t>!</m:t>
                        </m:r>
                      </m:num>
                      <m:den>
                        <m:r>
                          <a:rPr lang="es-MX" b="1" i="1" dirty="0" smtClean="0">
                            <a:solidFill>
                              <a:srgbClr val="FF0000"/>
                            </a:solidFill>
                            <a:latin typeface="Cambria Math" panose="02040503050406030204" pitchFamily="18" charset="0"/>
                          </a:rPr>
                          <m:t>𝟔</m:t>
                        </m:r>
                        <m:r>
                          <a:rPr lang="es-MX" b="1" i="1" dirty="0" smtClean="0">
                            <a:solidFill>
                              <a:srgbClr val="FF0000"/>
                            </a:solidFill>
                            <a:latin typeface="Cambria Math" panose="02040503050406030204" pitchFamily="18" charset="0"/>
                          </a:rPr>
                          <m:t>!</m:t>
                        </m:r>
                      </m:den>
                    </m:f>
                    <m:r>
                      <a:rPr lang="es-MX" b="1" i="1" dirty="0" smtClean="0">
                        <a:solidFill>
                          <a:srgbClr val="FF0000"/>
                        </a:solidFill>
                        <a:latin typeface="Cambria Math" panose="02040503050406030204" pitchFamily="18" charset="0"/>
                      </a:rPr>
                      <m:t>=</m:t>
                    </m:r>
                    <m:r>
                      <a:rPr lang="es-MX" b="1" i="1" dirty="0" smtClean="0">
                        <a:solidFill>
                          <a:srgbClr val="FF0000"/>
                        </a:solidFill>
                        <a:latin typeface="Cambria Math" panose="02040503050406030204" pitchFamily="18" charset="0"/>
                      </a:rPr>
                      <m:t>𝟓𝟎𝟒𝟎</m:t>
                    </m:r>
                  </m:oMath>
                </a14:m>
                <a:endParaRPr lang="es-MX" b="1" dirty="0" smtClean="0">
                  <a:solidFill>
                    <a:srgbClr val="FF0000"/>
                  </a:solidFill>
                </a:endParaRPr>
              </a:p>
              <a:p>
                <a:pPr lvl="1" algn="just"/>
                <a:r>
                  <a:rPr lang="es-MX" b="1" dirty="0" smtClean="0"/>
                  <a:t>Si no es importante el orden de las paradas intermedias? </a:t>
                </a:r>
                <a:r>
                  <a:rPr lang="es-MX" b="1" dirty="0" smtClean="0">
                    <a:solidFill>
                      <a:srgbClr val="00B050"/>
                    </a:solidFill>
                  </a:rPr>
                  <a:t>Combinación</a:t>
                </a:r>
                <a:r>
                  <a:rPr lang="es-MX" b="1" dirty="0" smtClean="0"/>
                  <a:t>            </a:t>
                </a:r>
                <a:endParaRPr lang="es-MX" b="1" u="sng" dirty="0" smtClean="0">
                  <a:solidFill>
                    <a:srgbClr val="FF0000"/>
                  </a:solidFill>
                </a:endParaRPr>
              </a:p>
              <a:p>
                <a:pPr marL="320040" lvl="1" indent="0" algn="ctr">
                  <a:buNone/>
                </a:pPr>
                <a14:m>
                  <m:oMath xmlns:m="http://schemas.openxmlformats.org/officeDocument/2006/math">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𝟏𝟎</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𝟒</m:t>
                    </m:r>
                    <m:r>
                      <a:rPr lang="es-MX" b="1" i="1">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r>
                      <a:rPr lang="es-MX" b="1" i="1">
                        <a:solidFill>
                          <a:srgbClr val="FF0000"/>
                        </a:solidFill>
                        <a:latin typeface="Cambria Math" panose="02040503050406030204" pitchFamily="18" charset="0"/>
                      </a:rPr>
                      <m:t>𝒏</m:t>
                    </m:r>
                    <m:r>
                      <a:rPr lang="es-MX" b="1" i="1" smtClean="0">
                        <a:solidFill>
                          <a:srgbClr val="FF0000"/>
                        </a:solidFill>
                        <a:latin typeface="Cambria Math" panose="02040503050406030204" pitchFamily="18" charset="0"/>
                      </a:rPr>
                      <m:t>𝑪</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f>
                      <m:fPr>
                        <m:ctrlPr>
                          <a:rPr lang="es-MX" b="1" i="1">
                            <a:solidFill>
                              <a:srgbClr val="FF0000"/>
                            </a:solidFill>
                            <a:latin typeface="Cambria Math" panose="02040503050406030204" pitchFamily="18" charset="0"/>
                          </a:rPr>
                        </m:ctrlPr>
                      </m:fPr>
                      <m:num>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num>
                      <m:den>
                        <m:d>
                          <m:dPr>
                            <m:ctrlPr>
                              <a:rPr lang="es-MX" b="1" i="1">
                                <a:solidFill>
                                  <a:srgbClr val="FF0000"/>
                                </a:solidFill>
                                <a:latin typeface="Cambria Math" panose="02040503050406030204" pitchFamily="18" charset="0"/>
                              </a:rPr>
                            </m:ctrlPr>
                          </m:dPr>
                          <m:e>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e>
                        </m:d>
                        <m:r>
                          <a:rPr lang="es-MX" b="1" i="1">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𝒓</m:t>
                        </m:r>
                        <m:r>
                          <a:rPr lang="es-MX" b="1" i="1" smtClean="0">
                            <a:solidFill>
                              <a:srgbClr val="FF0000"/>
                            </a:solidFill>
                            <a:latin typeface="Cambria Math" panose="02040503050406030204" pitchFamily="18" charset="0"/>
                          </a:rPr>
                          <m:t>!</m:t>
                        </m:r>
                      </m:den>
                    </m:f>
                  </m:oMath>
                </a14:m>
                <a:r>
                  <a:rPr lang="es-MX" b="1" dirty="0">
                    <a:solidFill>
                      <a:srgbClr val="FF0000"/>
                    </a:solidFill>
                  </a:rPr>
                  <a:t> </a:t>
                </a:r>
                <a14:m>
                  <m:oMath xmlns:m="http://schemas.openxmlformats.org/officeDocument/2006/math">
                    <m:r>
                      <a:rPr lang="es-MX" b="1" i="1" dirty="0">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f>
                      <m:fPr>
                        <m:ctrlPr>
                          <a:rPr lang="es-MX" b="1" i="1" dirty="0">
                            <a:solidFill>
                              <a:srgbClr val="FF0000"/>
                            </a:solidFill>
                            <a:latin typeface="Cambria Math" panose="02040503050406030204" pitchFamily="18" charset="0"/>
                          </a:rPr>
                        </m:ctrlPr>
                      </m:fPr>
                      <m:num>
                        <m:r>
                          <a:rPr lang="es-MX" b="1" i="1" dirty="0">
                            <a:solidFill>
                              <a:srgbClr val="FF0000"/>
                            </a:solidFill>
                            <a:latin typeface="Cambria Math" panose="02040503050406030204" pitchFamily="18" charset="0"/>
                          </a:rPr>
                          <m:t>𝟏𝟎</m:t>
                        </m:r>
                        <m:r>
                          <a:rPr lang="es-MX" b="1" i="1" dirty="0">
                            <a:solidFill>
                              <a:srgbClr val="FF0000"/>
                            </a:solidFill>
                            <a:latin typeface="Cambria Math" panose="02040503050406030204" pitchFamily="18" charset="0"/>
                          </a:rPr>
                          <m:t>!</m:t>
                        </m:r>
                      </m:num>
                      <m:den>
                        <m:r>
                          <a:rPr lang="es-MX" b="1" i="1" dirty="0">
                            <a:solidFill>
                              <a:srgbClr val="FF0000"/>
                            </a:solidFill>
                            <a:latin typeface="Cambria Math" panose="02040503050406030204" pitchFamily="18" charset="0"/>
                          </a:rPr>
                          <m:t>𝟔</m:t>
                        </m:r>
                        <m:r>
                          <a:rPr lang="es-MX" b="1" i="1" dirty="0">
                            <a:solidFill>
                              <a:srgbClr val="FF0000"/>
                            </a:solidFill>
                            <a:latin typeface="Cambria Math" panose="02040503050406030204" pitchFamily="18" charset="0"/>
                          </a:rPr>
                          <m:t>!</m:t>
                        </m:r>
                        <m:r>
                          <a:rPr lang="es-MX" b="1" i="1" dirty="0" smtClean="0">
                            <a:solidFill>
                              <a:srgbClr val="FF0000"/>
                            </a:solidFill>
                            <a:latin typeface="Cambria Math" panose="02040503050406030204" pitchFamily="18" charset="0"/>
                          </a:rPr>
                          <m:t>𝟒</m:t>
                        </m:r>
                        <m:r>
                          <a:rPr lang="es-MX" b="1" i="1" dirty="0" smtClean="0">
                            <a:solidFill>
                              <a:srgbClr val="FF0000"/>
                            </a:solidFill>
                            <a:latin typeface="Cambria Math" panose="02040503050406030204" pitchFamily="18" charset="0"/>
                          </a:rPr>
                          <m:t>!</m:t>
                        </m:r>
                      </m:den>
                    </m:f>
                    <m:r>
                      <a:rPr lang="es-MX" b="1" i="1" dirty="0" smtClean="0">
                        <a:solidFill>
                          <a:srgbClr val="FF0000"/>
                        </a:solidFill>
                        <a:latin typeface="Cambria Math" panose="02040503050406030204" pitchFamily="18" charset="0"/>
                      </a:rPr>
                      <m:t>=</m:t>
                    </m:r>
                    <m:r>
                      <a:rPr lang="es-MX" b="1" i="1" dirty="0" smtClean="0">
                        <a:solidFill>
                          <a:srgbClr val="FF0000"/>
                        </a:solidFill>
                        <a:latin typeface="Cambria Math" panose="02040503050406030204" pitchFamily="18" charset="0"/>
                      </a:rPr>
                      <m:t>𝟐𝟏𝟎</m:t>
                    </m:r>
                  </m:oMath>
                </a14:m>
                <a:endParaRPr lang="es-MX" b="1" dirty="0">
                  <a:solidFill>
                    <a:srgbClr val="FF0000"/>
                  </a:solidFill>
                </a:endParaRPr>
              </a:p>
              <a:p>
                <a:pPr lvl="1" algn="just"/>
                <a:endParaRPr lang="es-MX" b="1" dirty="0">
                  <a:solidFill>
                    <a:srgbClr val="FF0000"/>
                  </a:solidFill>
                </a:endParaRP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260648"/>
                <a:ext cx="7848872" cy="6336704"/>
              </a:xfrm>
              <a:blipFill rotWithShape="0">
                <a:blip r:embed="rId2"/>
                <a:stretch>
                  <a:fillRect l="-78" t="-481" r="-776"/>
                </a:stretch>
              </a:blipFill>
            </p:spPr>
            <p:txBody>
              <a:bodyPr/>
              <a:lstStyle/>
              <a:p>
                <a:r>
                  <a:rPr lang="en-US">
                    <a:noFill/>
                  </a:rPr>
                  <a:t> </a:t>
                </a:r>
              </a:p>
            </p:txBody>
          </p:sp>
        </mc:Fallback>
      </mc:AlternateContent>
    </p:spTree>
    <p:extLst>
      <p:ext uri="{BB962C8B-B14F-4D97-AF65-F5344CB8AC3E}">
        <p14:creationId xmlns:p14="http://schemas.microsoft.com/office/powerpoint/2010/main" val="25708686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260648"/>
            <a:ext cx="7704856" cy="5976664"/>
          </a:xfrm>
        </p:spPr>
        <p:txBody>
          <a:bodyPr/>
          <a:lstStyle/>
          <a:p>
            <a:r>
              <a:rPr lang="es-MX" b="1" dirty="0" smtClean="0"/>
              <a:t>Un adolescente está invitado a una fiesta de cumpleaños, en su armario tiene siete conjuntos formales y cuatro de etiqueta. ¿De cuántas maneras distintas se puede vestir?</a:t>
            </a:r>
            <a:endParaRPr lang="es-MX" b="1" dirty="0"/>
          </a:p>
          <a:p>
            <a:pPr marL="45720" indent="0" algn="ctr">
              <a:buNone/>
            </a:pPr>
            <a:r>
              <a:rPr lang="es-MX" b="1" dirty="0" smtClean="0">
                <a:solidFill>
                  <a:srgbClr val="FF0000"/>
                </a:solidFill>
              </a:rPr>
              <a:t>R= 7+4 = 11</a:t>
            </a:r>
          </a:p>
          <a:p>
            <a:pPr marL="45720" indent="0" algn="ctr">
              <a:buNone/>
            </a:pPr>
            <a:endParaRPr lang="es-MX" b="1" dirty="0" smtClean="0">
              <a:solidFill>
                <a:srgbClr val="FF0000"/>
              </a:solidFill>
            </a:endParaRPr>
          </a:p>
          <a:p>
            <a:r>
              <a:rPr lang="es-MX" b="1" dirty="0" smtClean="0"/>
              <a:t>Determinar el Teorema que muestre </a:t>
            </a:r>
            <a:r>
              <a:rPr lang="es-MX" b="1" dirty="0"/>
              <a:t>las diversas maneras </a:t>
            </a:r>
            <a:r>
              <a:rPr lang="es-MX" b="1" dirty="0" smtClean="0"/>
              <a:t> </a:t>
            </a:r>
            <a:r>
              <a:rPr lang="es-MX" b="1" dirty="0"/>
              <a:t>en que la persona puede ir y venir del </a:t>
            </a:r>
            <a:r>
              <a:rPr lang="es-MX" b="1" dirty="0" smtClean="0"/>
              <a:t>trabajo, del </a:t>
            </a:r>
            <a:r>
              <a:rPr lang="es-MX" b="1" dirty="0"/>
              <a:t>e</a:t>
            </a:r>
            <a:r>
              <a:rPr lang="es-MX" b="1" dirty="0" smtClean="0"/>
              <a:t>jercicio de las rutas entre la casa de una persona  y el lugar donde trabaja</a:t>
            </a:r>
          </a:p>
          <a:p>
            <a:endParaRPr lang="es-MX" b="1" dirty="0" smtClean="0"/>
          </a:p>
          <a:p>
            <a:endParaRPr lang="es-MX" b="1" dirty="0"/>
          </a:p>
        </p:txBody>
      </p:sp>
      <p:pic>
        <p:nvPicPr>
          <p:cNvPr id="2" name="Imagen 1"/>
          <p:cNvPicPr>
            <a:picLocks noChangeAspect="1"/>
          </p:cNvPicPr>
          <p:nvPr/>
        </p:nvPicPr>
        <p:blipFill>
          <a:blip r:embed="rId2"/>
          <a:stretch>
            <a:fillRect/>
          </a:stretch>
        </p:blipFill>
        <p:spPr>
          <a:xfrm>
            <a:off x="781584" y="3861048"/>
            <a:ext cx="7076776" cy="1636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2901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332656"/>
            <a:ext cx="7848872" cy="6120680"/>
          </a:xfrm>
        </p:spPr>
        <p:txBody>
          <a:bodyPr/>
          <a:lstStyle/>
          <a:p>
            <a:r>
              <a:rPr lang="es-MX" b="1" dirty="0" smtClean="0"/>
              <a:t>En una tienda de abarrotes hay siete distintos tipos de leche y tres de café. ¿De cuántas maneras posibles se puede comprar una leche y un café?</a:t>
            </a:r>
          </a:p>
          <a:p>
            <a:endParaRPr lang="es-MX" b="1" dirty="0"/>
          </a:p>
          <a:p>
            <a:pPr marL="45720" indent="0" algn="ctr">
              <a:buNone/>
            </a:pPr>
            <a:r>
              <a:rPr lang="es-MX" b="1" dirty="0" smtClean="0">
                <a:solidFill>
                  <a:srgbClr val="FF0000"/>
                </a:solidFill>
              </a:rPr>
              <a:t>R=7*3=28</a:t>
            </a:r>
          </a:p>
          <a:p>
            <a:endParaRPr lang="es-MX" b="1" dirty="0"/>
          </a:p>
          <a:p>
            <a:r>
              <a:rPr lang="es-MX" b="1" dirty="0" smtClean="0"/>
              <a:t>Si al problema anterior además hay dos distintos tipos de endulzante ¿Cuántas maneras hay para comprar una leche, un café y un tipo de endulzante?</a:t>
            </a:r>
          </a:p>
          <a:p>
            <a:endParaRPr lang="es-MX" b="1" dirty="0"/>
          </a:p>
          <a:p>
            <a:pPr marL="45720" indent="0" algn="ctr">
              <a:buNone/>
            </a:pPr>
            <a:r>
              <a:rPr lang="es-MX" b="1" dirty="0" smtClean="0">
                <a:solidFill>
                  <a:srgbClr val="FF0000"/>
                </a:solidFill>
              </a:rPr>
              <a:t>R=7*3*2=56</a:t>
            </a:r>
            <a:endParaRPr lang="es-MX" b="1" dirty="0">
              <a:solidFill>
                <a:srgbClr val="FF0000"/>
              </a:solidFill>
            </a:endParaRPr>
          </a:p>
          <a:p>
            <a:pPr marL="45720" indent="0">
              <a:buNone/>
            </a:pPr>
            <a:endParaRPr lang="es-MX" b="1" dirty="0"/>
          </a:p>
        </p:txBody>
      </p:sp>
    </p:spTree>
    <p:extLst>
      <p:ext uri="{BB962C8B-B14F-4D97-AF65-F5344CB8AC3E}">
        <p14:creationId xmlns:p14="http://schemas.microsoft.com/office/powerpoint/2010/main" val="115017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23528" y="404664"/>
                <a:ext cx="8280920" cy="6120680"/>
              </a:xfrm>
            </p:spPr>
            <p:txBody>
              <a:bodyPr>
                <a:normAutofit/>
              </a:bodyPr>
              <a:lstStyle/>
              <a:p>
                <a:r>
                  <a:rPr lang="es-MX" b="1" dirty="0" smtClean="0"/>
                  <a:t>¿Cuántos comités de tres miembros se pueden elegir con ocho personas?</a:t>
                </a:r>
                <a:r>
                  <a:rPr lang="es-MX" b="1" dirty="0">
                    <a:solidFill>
                      <a:srgbClr val="FF0000"/>
                    </a:solidFill>
                  </a:rPr>
                  <a:t> </a:t>
                </a:r>
                <a:r>
                  <a:rPr lang="es-MX" b="1" dirty="0" smtClean="0">
                    <a:solidFill>
                      <a:srgbClr val="FF0000"/>
                    </a:solidFill>
                  </a:rPr>
                  <a:t>no </a:t>
                </a:r>
                <a:r>
                  <a:rPr lang="es-MX" b="1" dirty="0">
                    <a:solidFill>
                      <a:srgbClr val="FF0000"/>
                    </a:solidFill>
                  </a:rPr>
                  <a:t>me importa el </a:t>
                </a:r>
                <a:r>
                  <a:rPr lang="es-MX" b="1" dirty="0" smtClean="0">
                    <a:solidFill>
                      <a:srgbClr val="FF0000"/>
                    </a:solidFill>
                  </a:rPr>
                  <a:t>orden</a:t>
                </a:r>
                <a:endParaRPr lang="es-MX" b="1" dirty="0" smtClean="0"/>
              </a:p>
              <a:p>
                <a:pPr marL="45720" lvl="1" indent="0" algn="ctr">
                  <a:buNone/>
                </a:pPr>
                <a14:m>
                  <m:oMath xmlns:m="http://schemas.openxmlformats.org/officeDocument/2006/math">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𝟖</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𝟑</m:t>
                    </m:r>
                    <m:r>
                      <a:rPr lang="es-MX" b="1" i="1">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r>
                      <a:rPr lang="es-MX" b="1" i="1">
                        <a:solidFill>
                          <a:srgbClr val="FF0000"/>
                        </a:solidFill>
                        <a:latin typeface="Cambria Math" panose="02040503050406030204" pitchFamily="18" charset="0"/>
                      </a:rPr>
                      <m:t>𝒏𝑪𝒓</m:t>
                    </m:r>
                    <m:r>
                      <a:rPr lang="es-MX" b="1" i="1">
                        <a:solidFill>
                          <a:srgbClr val="FF0000"/>
                        </a:solidFill>
                        <a:latin typeface="Cambria Math" panose="02040503050406030204" pitchFamily="18" charset="0"/>
                      </a:rPr>
                      <m:t>=</m:t>
                    </m:r>
                    <m:f>
                      <m:fPr>
                        <m:ctrlPr>
                          <a:rPr lang="es-MX" b="1" i="1">
                            <a:solidFill>
                              <a:srgbClr val="FF0000"/>
                            </a:solidFill>
                            <a:latin typeface="Cambria Math" panose="02040503050406030204" pitchFamily="18" charset="0"/>
                          </a:rPr>
                        </m:ctrlPr>
                      </m:fPr>
                      <m:num>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num>
                      <m:den>
                        <m:d>
                          <m:dPr>
                            <m:ctrlPr>
                              <a:rPr lang="es-MX" b="1" i="1">
                                <a:solidFill>
                                  <a:srgbClr val="FF0000"/>
                                </a:solidFill>
                                <a:latin typeface="Cambria Math" panose="02040503050406030204" pitchFamily="18" charset="0"/>
                              </a:rPr>
                            </m:ctrlPr>
                          </m:dPr>
                          <m:e>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e>
                        </m:d>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den>
                    </m:f>
                  </m:oMath>
                </a14:m>
                <a:r>
                  <a:rPr lang="es-MX" b="1" dirty="0">
                    <a:solidFill>
                      <a:srgbClr val="FF0000"/>
                    </a:solidFill>
                  </a:rPr>
                  <a:t> </a:t>
                </a:r>
                <a14:m>
                  <m:oMath xmlns:m="http://schemas.openxmlformats.org/officeDocument/2006/math">
                    <m:r>
                      <a:rPr lang="es-MX" b="1" i="1" dirty="0">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f>
                      <m:fPr>
                        <m:ctrlPr>
                          <a:rPr lang="es-MX" b="1" i="1" dirty="0">
                            <a:solidFill>
                              <a:srgbClr val="FF0000"/>
                            </a:solidFill>
                            <a:latin typeface="Cambria Math" panose="02040503050406030204" pitchFamily="18" charset="0"/>
                          </a:rPr>
                        </m:ctrlPr>
                      </m:fPr>
                      <m:num>
                        <m:r>
                          <a:rPr lang="es-MX" b="1" i="1" dirty="0">
                            <a:solidFill>
                              <a:srgbClr val="FF0000"/>
                            </a:solidFill>
                            <a:latin typeface="Cambria Math" panose="02040503050406030204" pitchFamily="18" charset="0"/>
                          </a:rPr>
                          <m:t>𝟖</m:t>
                        </m:r>
                        <m:r>
                          <a:rPr lang="es-MX" b="1" i="1" dirty="0">
                            <a:solidFill>
                              <a:srgbClr val="FF0000"/>
                            </a:solidFill>
                            <a:latin typeface="Cambria Math" panose="02040503050406030204" pitchFamily="18" charset="0"/>
                          </a:rPr>
                          <m:t>!</m:t>
                        </m:r>
                      </m:num>
                      <m:den>
                        <m:r>
                          <a:rPr lang="es-MX" b="1" i="1" dirty="0">
                            <a:solidFill>
                              <a:srgbClr val="FF0000"/>
                            </a:solidFill>
                            <a:latin typeface="Cambria Math" panose="02040503050406030204" pitchFamily="18" charset="0"/>
                          </a:rPr>
                          <m:t>𝟓</m:t>
                        </m:r>
                        <m:r>
                          <a:rPr lang="es-MX" b="1" i="1" dirty="0">
                            <a:solidFill>
                              <a:srgbClr val="FF0000"/>
                            </a:solidFill>
                            <a:latin typeface="Cambria Math" panose="02040503050406030204" pitchFamily="18" charset="0"/>
                          </a:rPr>
                          <m:t>!</m:t>
                        </m:r>
                        <m:r>
                          <a:rPr lang="es-MX" b="1" i="1" dirty="0">
                            <a:solidFill>
                              <a:srgbClr val="FF0000"/>
                            </a:solidFill>
                            <a:latin typeface="Cambria Math" panose="02040503050406030204" pitchFamily="18" charset="0"/>
                          </a:rPr>
                          <m:t>𝟑</m:t>
                        </m:r>
                        <m:r>
                          <a:rPr lang="es-MX" b="1" i="1" dirty="0">
                            <a:solidFill>
                              <a:srgbClr val="FF0000"/>
                            </a:solidFill>
                            <a:latin typeface="Cambria Math" panose="02040503050406030204" pitchFamily="18" charset="0"/>
                          </a:rPr>
                          <m:t>!</m:t>
                        </m:r>
                      </m:den>
                    </m:f>
                    <m:r>
                      <a:rPr lang="es-MX" b="1" i="1" dirty="0">
                        <a:solidFill>
                          <a:srgbClr val="FF0000"/>
                        </a:solidFill>
                        <a:latin typeface="Cambria Math" panose="02040503050406030204" pitchFamily="18" charset="0"/>
                      </a:rPr>
                      <m:t>=</m:t>
                    </m:r>
                    <m:r>
                      <a:rPr lang="es-MX" b="1" i="1" dirty="0">
                        <a:solidFill>
                          <a:srgbClr val="FF0000"/>
                        </a:solidFill>
                        <a:latin typeface="Cambria Math" panose="02040503050406030204" pitchFamily="18" charset="0"/>
                      </a:rPr>
                      <m:t>𝟓𝟔</m:t>
                    </m:r>
                  </m:oMath>
                </a14:m>
                <a:endParaRPr lang="es-MX" b="1" dirty="0" smtClean="0"/>
              </a:p>
              <a:p>
                <a:pPr marL="45720" lvl="1" indent="0" algn="ctr">
                  <a:buNone/>
                </a:pPr>
                <a:endParaRPr lang="es-MX" b="1" dirty="0"/>
              </a:p>
              <a:p>
                <a:r>
                  <a:rPr lang="es-MX" b="1" dirty="0" smtClean="0"/>
                  <a:t>¿Cuántas señales con tres banderas pueden obtenerse con ocho banderas diferentes? </a:t>
                </a:r>
                <a:r>
                  <a:rPr lang="es-MX" b="1" dirty="0" smtClean="0">
                    <a:solidFill>
                      <a:srgbClr val="FF0000"/>
                    </a:solidFill>
                  </a:rPr>
                  <a:t>Sí me importa el orden</a:t>
                </a:r>
              </a:p>
              <a:p>
                <a:pPr marL="45720" lvl="1" indent="0" algn="ctr">
                  <a:buNone/>
                </a:pPr>
                <a14:m>
                  <m:oMath xmlns:m="http://schemas.openxmlformats.org/officeDocument/2006/math">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𝟖</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𝟑</m:t>
                    </m:r>
                    <m:r>
                      <a:rPr lang="es-MX" b="1" i="1">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r>
                      <a:rPr lang="es-MX" b="1" i="1">
                        <a:solidFill>
                          <a:srgbClr val="FF0000"/>
                        </a:solidFill>
                        <a:latin typeface="Cambria Math" panose="02040503050406030204" pitchFamily="18" charset="0"/>
                      </a:rPr>
                      <m:t>𝒏</m:t>
                    </m:r>
                    <m:r>
                      <a:rPr lang="es-MX" b="1" i="1" smtClean="0">
                        <a:solidFill>
                          <a:srgbClr val="FF0000"/>
                        </a:solidFill>
                        <a:latin typeface="Cambria Math" panose="02040503050406030204" pitchFamily="18" charset="0"/>
                      </a:rPr>
                      <m:t>𝑷</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f>
                      <m:fPr>
                        <m:ctrlPr>
                          <a:rPr lang="es-MX" b="1" i="1">
                            <a:solidFill>
                              <a:srgbClr val="FF0000"/>
                            </a:solidFill>
                            <a:latin typeface="Cambria Math" panose="02040503050406030204" pitchFamily="18" charset="0"/>
                          </a:rPr>
                        </m:ctrlPr>
                      </m:fPr>
                      <m:num>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num>
                      <m:den>
                        <m:d>
                          <m:dPr>
                            <m:ctrlPr>
                              <a:rPr lang="es-MX" b="1" i="1">
                                <a:solidFill>
                                  <a:srgbClr val="FF0000"/>
                                </a:solidFill>
                                <a:latin typeface="Cambria Math" panose="02040503050406030204" pitchFamily="18" charset="0"/>
                              </a:rPr>
                            </m:ctrlPr>
                          </m:dPr>
                          <m:e>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e>
                        </m:d>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den>
                    </m:f>
                  </m:oMath>
                </a14:m>
                <a:r>
                  <a:rPr lang="es-MX" b="1" dirty="0">
                    <a:solidFill>
                      <a:srgbClr val="FF0000"/>
                    </a:solidFill>
                  </a:rPr>
                  <a:t> </a:t>
                </a:r>
                <a14:m>
                  <m:oMath xmlns:m="http://schemas.openxmlformats.org/officeDocument/2006/math">
                    <m:r>
                      <a:rPr lang="es-MX" b="1" i="1" dirty="0">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f>
                      <m:fPr>
                        <m:ctrlPr>
                          <a:rPr lang="es-MX" b="1" i="1" dirty="0">
                            <a:solidFill>
                              <a:srgbClr val="FF0000"/>
                            </a:solidFill>
                            <a:latin typeface="Cambria Math" panose="02040503050406030204" pitchFamily="18" charset="0"/>
                          </a:rPr>
                        </m:ctrlPr>
                      </m:fPr>
                      <m:num>
                        <m:r>
                          <a:rPr lang="es-MX" b="1" i="1" dirty="0" smtClean="0">
                            <a:solidFill>
                              <a:srgbClr val="FF0000"/>
                            </a:solidFill>
                            <a:latin typeface="Cambria Math" panose="02040503050406030204" pitchFamily="18" charset="0"/>
                          </a:rPr>
                          <m:t>𝟖</m:t>
                        </m:r>
                        <m:r>
                          <a:rPr lang="es-MX" b="1" i="1" dirty="0">
                            <a:solidFill>
                              <a:srgbClr val="FF0000"/>
                            </a:solidFill>
                            <a:latin typeface="Cambria Math" panose="02040503050406030204" pitchFamily="18" charset="0"/>
                          </a:rPr>
                          <m:t>!</m:t>
                        </m:r>
                      </m:num>
                      <m:den>
                        <m:r>
                          <a:rPr lang="es-MX" b="1" i="1" dirty="0" smtClean="0">
                            <a:solidFill>
                              <a:srgbClr val="FF0000"/>
                            </a:solidFill>
                            <a:latin typeface="Cambria Math" panose="02040503050406030204" pitchFamily="18" charset="0"/>
                          </a:rPr>
                          <m:t>𝟓</m:t>
                        </m:r>
                        <m:r>
                          <a:rPr lang="es-MX" b="1" i="1" dirty="0">
                            <a:solidFill>
                              <a:srgbClr val="FF0000"/>
                            </a:solidFill>
                            <a:latin typeface="Cambria Math" panose="02040503050406030204" pitchFamily="18" charset="0"/>
                          </a:rPr>
                          <m:t>!</m:t>
                        </m:r>
                      </m:den>
                    </m:f>
                    <m:r>
                      <a:rPr lang="es-MX" b="1" i="1" dirty="0">
                        <a:solidFill>
                          <a:srgbClr val="FF0000"/>
                        </a:solidFill>
                        <a:latin typeface="Cambria Math" panose="02040503050406030204" pitchFamily="18" charset="0"/>
                      </a:rPr>
                      <m:t>=</m:t>
                    </m:r>
                    <m:r>
                      <a:rPr lang="es-MX" b="1" i="1" dirty="0" smtClean="0">
                        <a:solidFill>
                          <a:srgbClr val="FF0000"/>
                        </a:solidFill>
                        <a:latin typeface="Cambria Math" panose="02040503050406030204" pitchFamily="18" charset="0"/>
                      </a:rPr>
                      <m:t>𝟑𝟑𝟔</m:t>
                    </m:r>
                  </m:oMath>
                </a14:m>
                <a:endParaRPr lang="es-MX" b="1" dirty="0" smtClean="0"/>
              </a:p>
              <a:p>
                <a:pPr marL="45720" lvl="1" indent="0" algn="ctr">
                  <a:buNone/>
                </a:pPr>
                <a:endParaRPr lang="es-MX" b="1" dirty="0" smtClean="0"/>
              </a:p>
              <a:p>
                <a:r>
                  <a:rPr lang="es-MX" b="1" dirty="0" smtClean="0"/>
                  <a:t>Un grupo de 8 personas consta de cinco hombres y tres mujeres ¿Cuántos comités que consten de dos hombres exactamente se pueden formar?</a:t>
                </a:r>
              </a:p>
              <a:p>
                <a:pPr marL="45720" lvl="1" indent="0" algn="ctr">
                  <a:buNone/>
                </a:pPr>
                <a14:m>
                  <m:oMath xmlns:m="http://schemas.openxmlformats.org/officeDocument/2006/math">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𝟓</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𝒉𝒐𝒎𝒃𝒓𝒆𝒔</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𝟐</m:t>
                    </m:r>
                    <m:r>
                      <a:rPr lang="es-MX" b="1" i="1" smtClean="0">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𝒉𝒐𝒎𝒃𝒓𝒆𝒔</m:t>
                    </m:r>
                    <m:r>
                      <a:rPr lang="es-MX" b="1" i="1">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r>
                      <a:rPr lang="es-MX" b="1" i="1">
                        <a:solidFill>
                          <a:srgbClr val="FF0000"/>
                        </a:solidFill>
                        <a:latin typeface="Cambria Math" panose="02040503050406030204" pitchFamily="18" charset="0"/>
                      </a:rPr>
                      <m:t>𝒏𝑪𝒓</m:t>
                    </m:r>
                    <m:r>
                      <a:rPr lang="es-MX" b="1" i="1">
                        <a:solidFill>
                          <a:srgbClr val="FF0000"/>
                        </a:solidFill>
                        <a:latin typeface="Cambria Math" panose="02040503050406030204" pitchFamily="18" charset="0"/>
                      </a:rPr>
                      <m:t>=</m:t>
                    </m:r>
                    <m:f>
                      <m:fPr>
                        <m:ctrlPr>
                          <a:rPr lang="es-MX" b="1" i="1">
                            <a:solidFill>
                              <a:srgbClr val="FF0000"/>
                            </a:solidFill>
                            <a:latin typeface="Cambria Math" panose="02040503050406030204" pitchFamily="18" charset="0"/>
                          </a:rPr>
                        </m:ctrlPr>
                      </m:fPr>
                      <m:num>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num>
                      <m:den>
                        <m:d>
                          <m:dPr>
                            <m:ctrlPr>
                              <a:rPr lang="es-MX" b="1" i="1">
                                <a:solidFill>
                                  <a:srgbClr val="FF0000"/>
                                </a:solidFill>
                                <a:latin typeface="Cambria Math" panose="02040503050406030204" pitchFamily="18" charset="0"/>
                              </a:rPr>
                            </m:ctrlPr>
                          </m:dPr>
                          <m:e>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e>
                        </m:d>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den>
                    </m:f>
                  </m:oMath>
                </a14:m>
                <a:r>
                  <a:rPr lang="es-MX" b="1" dirty="0">
                    <a:solidFill>
                      <a:srgbClr val="FF0000"/>
                    </a:solidFill>
                  </a:rPr>
                  <a:t> </a:t>
                </a:r>
                <a14:m>
                  <m:oMath xmlns:m="http://schemas.openxmlformats.org/officeDocument/2006/math">
                    <m:r>
                      <a:rPr lang="es-MX" b="1" i="1" dirty="0">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f>
                      <m:fPr>
                        <m:ctrlPr>
                          <a:rPr lang="es-MX" b="1" i="1" dirty="0">
                            <a:solidFill>
                              <a:srgbClr val="FF0000"/>
                            </a:solidFill>
                            <a:latin typeface="Cambria Math" panose="02040503050406030204" pitchFamily="18" charset="0"/>
                          </a:rPr>
                        </m:ctrlPr>
                      </m:fPr>
                      <m:num>
                        <m:r>
                          <a:rPr lang="es-MX" b="1" i="1" dirty="0" smtClean="0">
                            <a:solidFill>
                              <a:srgbClr val="FF0000"/>
                            </a:solidFill>
                            <a:latin typeface="Cambria Math" panose="02040503050406030204" pitchFamily="18" charset="0"/>
                          </a:rPr>
                          <m:t>𝟓</m:t>
                        </m:r>
                        <m:r>
                          <a:rPr lang="es-MX" b="1" i="1" dirty="0">
                            <a:solidFill>
                              <a:srgbClr val="FF0000"/>
                            </a:solidFill>
                            <a:latin typeface="Cambria Math" panose="02040503050406030204" pitchFamily="18" charset="0"/>
                          </a:rPr>
                          <m:t>!</m:t>
                        </m:r>
                      </m:num>
                      <m:den>
                        <m:r>
                          <a:rPr lang="es-MX" b="1" i="1" dirty="0" smtClean="0">
                            <a:solidFill>
                              <a:srgbClr val="FF0000"/>
                            </a:solidFill>
                            <a:latin typeface="Cambria Math" panose="02040503050406030204" pitchFamily="18" charset="0"/>
                          </a:rPr>
                          <m:t>𝟑</m:t>
                        </m:r>
                        <m:r>
                          <a:rPr lang="es-MX" b="1" i="1" dirty="0">
                            <a:solidFill>
                              <a:srgbClr val="FF0000"/>
                            </a:solidFill>
                            <a:latin typeface="Cambria Math" panose="02040503050406030204" pitchFamily="18" charset="0"/>
                          </a:rPr>
                          <m:t>!</m:t>
                        </m:r>
                        <m:r>
                          <a:rPr lang="es-MX" b="1" i="1" dirty="0" smtClean="0">
                            <a:solidFill>
                              <a:srgbClr val="FF0000"/>
                            </a:solidFill>
                            <a:latin typeface="Cambria Math" panose="02040503050406030204" pitchFamily="18" charset="0"/>
                          </a:rPr>
                          <m:t>𝟐</m:t>
                        </m:r>
                        <m:r>
                          <a:rPr lang="es-MX" b="1" i="1" dirty="0">
                            <a:solidFill>
                              <a:srgbClr val="FF0000"/>
                            </a:solidFill>
                            <a:latin typeface="Cambria Math" panose="02040503050406030204" pitchFamily="18" charset="0"/>
                          </a:rPr>
                          <m:t>!</m:t>
                        </m:r>
                      </m:den>
                    </m:f>
                    <m:r>
                      <a:rPr lang="es-MX" b="1" i="1" dirty="0">
                        <a:solidFill>
                          <a:srgbClr val="FF0000"/>
                        </a:solidFill>
                        <a:latin typeface="Cambria Math" panose="02040503050406030204" pitchFamily="18" charset="0"/>
                      </a:rPr>
                      <m:t>=</m:t>
                    </m:r>
                    <m:r>
                      <a:rPr lang="es-MX" b="1" i="1" dirty="0" smtClean="0">
                        <a:solidFill>
                          <a:srgbClr val="FF0000"/>
                        </a:solidFill>
                        <a:latin typeface="Cambria Math" panose="02040503050406030204" pitchFamily="18" charset="0"/>
                      </a:rPr>
                      <m:t>𝟏𝟎</m:t>
                    </m:r>
                  </m:oMath>
                </a14:m>
                <a:endParaRPr lang="es-MX" b="1" dirty="0" smtClean="0"/>
              </a:p>
              <a:p>
                <a:pPr marL="45720" lvl="1" indent="0" algn="ctr">
                  <a:buNone/>
                </a:pPr>
                <a14:m>
                  <m:oMath xmlns:m="http://schemas.openxmlformats.org/officeDocument/2006/math">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𝟑</m:t>
                    </m:r>
                    <m:r>
                      <a:rPr lang="es-MX" b="1" i="1">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𝒎𝒖𝒋𝒆</m:t>
                    </m:r>
                    <m:r>
                      <a:rPr lang="es-MX" b="1" i="1">
                        <a:solidFill>
                          <a:srgbClr val="FF0000"/>
                        </a:solidFill>
                        <a:latin typeface="Cambria Math" panose="02040503050406030204" pitchFamily="18" charset="0"/>
                      </a:rPr>
                      <m:t>𝒓𝒆𝒔</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𝟏</m:t>
                    </m:r>
                    <m:r>
                      <a:rPr lang="es-MX" b="1" i="1">
                        <a:solidFill>
                          <a:srgbClr val="FF0000"/>
                        </a:solidFill>
                        <a:latin typeface="Cambria Math" panose="02040503050406030204" pitchFamily="18" charset="0"/>
                      </a:rPr>
                      <m:t> </m:t>
                    </m:r>
                    <m:r>
                      <a:rPr lang="es-MX" b="1" i="1" smtClean="0">
                        <a:solidFill>
                          <a:srgbClr val="FF0000"/>
                        </a:solidFill>
                        <a:latin typeface="Cambria Math" panose="02040503050406030204" pitchFamily="18" charset="0"/>
                      </a:rPr>
                      <m:t>𝒎𝒖𝒋𝒆</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r>
                      <a:rPr lang="es-MX" b="1" i="1">
                        <a:solidFill>
                          <a:srgbClr val="FF0000"/>
                        </a:solidFill>
                        <a:latin typeface="Cambria Math" panose="02040503050406030204" pitchFamily="18" charset="0"/>
                      </a:rPr>
                      <m:t>𝒏𝑪𝒓</m:t>
                    </m:r>
                    <m:r>
                      <a:rPr lang="es-MX" b="1" i="1">
                        <a:solidFill>
                          <a:srgbClr val="FF0000"/>
                        </a:solidFill>
                        <a:latin typeface="Cambria Math" panose="02040503050406030204" pitchFamily="18" charset="0"/>
                      </a:rPr>
                      <m:t>=</m:t>
                    </m:r>
                    <m:f>
                      <m:fPr>
                        <m:ctrlPr>
                          <a:rPr lang="es-MX" b="1" i="1">
                            <a:solidFill>
                              <a:srgbClr val="FF0000"/>
                            </a:solidFill>
                            <a:latin typeface="Cambria Math" panose="02040503050406030204" pitchFamily="18" charset="0"/>
                          </a:rPr>
                        </m:ctrlPr>
                      </m:fPr>
                      <m:num>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num>
                      <m:den>
                        <m:d>
                          <m:dPr>
                            <m:ctrlPr>
                              <a:rPr lang="es-MX" b="1" i="1">
                                <a:solidFill>
                                  <a:srgbClr val="FF0000"/>
                                </a:solidFill>
                                <a:latin typeface="Cambria Math" panose="02040503050406030204" pitchFamily="18" charset="0"/>
                              </a:rPr>
                            </m:ctrlPr>
                          </m:dPr>
                          <m:e>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e>
                        </m:d>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den>
                    </m:f>
                  </m:oMath>
                </a14:m>
                <a:r>
                  <a:rPr lang="es-MX" b="1" dirty="0">
                    <a:solidFill>
                      <a:srgbClr val="FF0000"/>
                    </a:solidFill>
                  </a:rPr>
                  <a:t> </a:t>
                </a:r>
                <a14:m>
                  <m:oMath xmlns:m="http://schemas.openxmlformats.org/officeDocument/2006/math">
                    <m:r>
                      <a:rPr lang="es-MX" b="1" i="1" dirty="0">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f>
                      <m:fPr>
                        <m:ctrlPr>
                          <a:rPr lang="es-MX" b="1" i="1" dirty="0">
                            <a:solidFill>
                              <a:srgbClr val="FF0000"/>
                            </a:solidFill>
                            <a:latin typeface="Cambria Math" panose="02040503050406030204" pitchFamily="18" charset="0"/>
                          </a:rPr>
                        </m:ctrlPr>
                      </m:fPr>
                      <m:num>
                        <m:r>
                          <a:rPr lang="es-MX" b="1" i="1" dirty="0" smtClean="0">
                            <a:solidFill>
                              <a:srgbClr val="FF0000"/>
                            </a:solidFill>
                            <a:latin typeface="Cambria Math" panose="02040503050406030204" pitchFamily="18" charset="0"/>
                          </a:rPr>
                          <m:t>𝟑</m:t>
                        </m:r>
                        <m:r>
                          <a:rPr lang="es-MX" b="1" i="1" dirty="0">
                            <a:solidFill>
                              <a:srgbClr val="FF0000"/>
                            </a:solidFill>
                            <a:latin typeface="Cambria Math" panose="02040503050406030204" pitchFamily="18" charset="0"/>
                          </a:rPr>
                          <m:t>!</m:t>
                        </m:r>
                      </m:num>
                      <m:den>
                        <m:r>
                          <a:rPr lang="es-MX" b="1" i="1" dirty="0" smtClean="0">
                            <a:solidFill>
                              <a:srgbClr val="FF0000"/>
                            </a:solidFill>
                            <a:latin typeface="Cambria Math" panose="02040503050406030204" pitchFamily="18" charset="0"/>
                          </a:rPr>
                          <m:t>𝟐</m:t>
                        </m:r>
                        <m:r>
                          <a:rPr lang="es-MX" b="1" i="1" dirty="0">
                            <a:solidFill>
                              <a:srgbClr val="FF0000"/>
                            </a:solidFill>
                            <a:latin typeface="Cambria Math" panose="02040503050406030204" pitchFamily="18" charset="0"/>
                          </a:rPr>
                          <m:t>!</m:t>
                        </m:r>
                        <m:r>
                          <a:rPr lang="es-MX" b="1" i="1" dirty="0" smtClean="0">
                            <a:solidFill>
                              <a:srgbClr val="FF0000"/>
                            </a:solidFill>
                            <a:latin typeface="Cambria Math" panose="02040503050406030204" pitchFamily="18" charset="0"/>
                          </a:rPr>
                          <m:t>𝟏</m:t>
                        </m:r>
                        <m:r>
                          <a:rPr lang="es-MX" b="1" i="1" dirty="0">
                            <a:solidFill>
                              <a:srgbClr val="FF0000"/>
                            </a:solidFill>
                            <a:latin typeface="Cambria Math" panose="02040503050406030204" pitchFamily="18" charset="0"/>
                          </a:rPr>
                          <m:t>!</m:t>
                        </m:r>
                      </m:den>
                    </m:f>
                    <m:r>
                      <a:rPr lang="es-MX" b="1" i="1" dirty="0">
                        <a:solidFill>
                          <a:srgbClr val="FF0000"/>
                        </a:solidFill>
                        <a:latin typeface="Cambria Math" panose="02040503050406030204" pitchFamily="18" charset="0"/>
                      </a:rPr>
                      <m:t>=</m:t>
                    </m:r>
                    <m:r>
                      <a:rPr lang="es-MX" b="1" i="1" dirty="0" smtClean="0">
                        <a:solidFill>
                          <a:srgbClr val="FF0000"/>
                        </a:solidFill>
                        <a:latin typeface="Cambria Math" panose="02040503050406030204" pitchFamily="18" charset="0"/>
                      </a:rPr>
                      <m:t>𝟑</m:t>
                    </m:r>
                  </m:oMath>
                </a14:m>
                <a:endParaRPr lang="es-MX" b="1" dirty="0" smtClean="0"/>
              </a:p>
              <a:p>
                <a:pPr marL="45720" lvl="1" indent="0" algn="ctr">
                  <a:buNone/>
                </a:pPr>
                <a:r>
                  <a:rPr lang="es-MX" b="1" dirty="0" smtClean="0">
                    <a:solidFill>
                      <a:srgbClr val="FF0000"/>
                    </a:solidFill>
                  </a:rPr>
                  <a:t>10*3=</a:t>
                </a:r>
                <a:r>
                  <a:rPr lang="es-MX" sz="2000" b="1" u="sng" dirty="0">
                    <a:solidFill>
                      <a:srgbClr val="FF0000"/>
                    </a:solidFill>
                  </a:rPr>
                  <a:t>3</a:t>
                </a:r>
                <a:r>
                  <a:rPr lang="es-MX" sz="2000" b="1" u="sng" dirty="0" smtClean="0">
                    <a:solidFill>
                      <a:srgbClr val="FF0000"/>
                    </a:solidFill>
                  </a:rPr>
                  <a:t>0</a:t>
                </a:r>
                <a:endParaRPr lang="es-MX" sz="2000" b="1" u="sng" dirty="0">
                  <a:solidFill>
                    <a:srgbClr val="FF0000"/>
                  </a:solidFill>
                </a:endParaRPr>
              </a:p>
              <a:p>
                <a:pPr marL="45720" lvl="1" indent="0" algn="ctr">
                  <a:buNone/>
                </a:pPr>
                <a:endParaRPr lang="es-MX" b="1" dirty="0"/>
              </a:p>
              <a:p>
                <a:pPr marL="45720" indent="0">
                  <a:buNone/>
                </a:pPr>
                <a:endParaRPr lang="es-MX" b="1"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23528" y="404664"/>
                <a:ext cx="8280920" cy="6120680"/>
              </a:xfrm>
              <a:blipFill rotWithShape="0">
                <a:blip r:embed="rId2"/>
                <a:stretch>
                  <a:fillRect l="-74" t="-398" r="-1252"/>
                </a:stretch>
              </a:blipFill>
            </p:spPr>
            <p:txBody>
              <a:bodyPr/>
              <a:lstStyle/>
              <a:p>
                <a:r>
                  <a:rPr lang="en-US">
                    <a:noFill/>
                  </a:rPr>
                  <a:t> </a:t>
                </a:r>
              </a:p>
            </p:txBody>
          </p:sp>
        </mc:Fallback>
      </mc:AlternateContent>
    </p:spTree>
    <p:extLst>
      <p:ext uri="{BB962C8B-B14F-4D97-AF65-F5344CB8AC3E}">
        <p14:creationId xmlns:p14="http://schemas.microsoft.com/office/powerpoint/2010/main" val="4071599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404664"/>
            <a:ext cx="8136904" cy="6048672"/>
          </a:xfrm>
        </p:spPr>
        <p:txBody>
          <a:bodyPr/>
          <a:lstStyle/>
          <a:p>
            <a:r>
              <a:rPr lang="es-MX" b="1" dirty="0" smtClean="0"/>
              <a:t>Escribe la matrícula de algún coche (estado de Chiapas) </a:t>
            </a:r>
            <a:endParaRPr lang="es-MX" b="1" dirty="0"/>
          </a:p>
          <a:p>
            <a:pPr marL="45720" indent="0" algn="ctr">
              <a:buNone/>
            </a:pPr>
            <a:r>
              <a:rPr lang="es-MX" b="1" dirty="0" smtClean="0">
                <a:solidFill>
                  <a:srgbClr val="FF0000"/>
                </a:solidFill>
              </a:rPr>
              <a:t>DNR-86-54</a:t>
            </a:r>
          </a:p>
          <a:p>
            <a:endParaRPr lang="es-MX" b="1" dirty="0"/>
          </a:p>
          <a:p>
            <a:r>
              <a:rPr lang="es-MX" b="1" dirty="0" smtClean="0"/>
              <a:t>¿Cuántas placas para coche pueden hacerse si cada placa consta de tres letras diferentes seguidas de cuatro dígitos diferentes?</a:t>
            </a:r>
          </a:p>
          <a:p>
            <a:pPr marL="45720" indent="0" algn="ctr">
              <a:buNone/>
            </a:pPr>
            <a:r>
              <a:rPr lang="es-MX" b="1" dirty="0" smtClean="0">
                <a:solidFill>
                  <a:srgbClr val="FF0000"/>
                </a:solidFill>
              </a:rPr>
              <a:t>Si tomamos en cuenta que el alfabeto tiene 27 letras y que los números de un dígito son 10 ( del 0 al 9) entonces, para la primera letra tenemos 27 opciones, para la segunda 26 y para la tercera 25, para el primer número tenemos 10 opciones, para el segundo 9, para el tercero 8 y para el cuarto 7; por lo que:</a:t>
            </a:r>
          </a:p>
          <a:p>
            <a:pPr marL="45720" indent="0" algn="ctr">
              <a:buNone/>
            </a:pPr>
            <a:r>
              <a:rPr lang="es-MX" b="1" dirty="0">
                <a:solidFill>
                  <a:srgbClr val="FF0000"/>
                </a:solidFill>
              </a:rPr>
              <a:t>27 X 26 x 25 x 10 x 9 x 8 x 7 = </a:t>
            </a:r>
            <a:r>
              <a:rPr lang="es-MX" b="1" dirty="0" smtClean="0">
                <a:solidFill>
                  <a:srgbClr val="FF0000"/>
                </a:solidFill>
              </a:rPr>
              <a:t>88,452,000 placas</a:t>
            </a:r>
          </a:p>
          <a:p>
            <a:pPr marL="45720" indent="0" algn="ctr">
              <a:buNone/>
            </a:pPr>
            <a:endParaRPr lang="es-MX" b="1" dirty="0" smtClean="0">
              <a:solidFill>
                <a:srgbClr val="FF0000"/>
              </a:solidFill>
            </a:endParaRPr>
          </a:p>
          <a:p>
            <a:endParaRPr lang="es-MX" b="1" dirty="0"/>
          </a:p>
          <a:p>
            <a:r>
              <a:rPr lang="es-MX" b="1" dirty="0" smtClean="0"/>
              <a:t>¿Cuántas placas resultan si coincide la letra «D»?</a:t>
            </a:r>
          </a:p>
          <a:p>
            <a:pPr algn="ctr"/>
            <a:r>
              <a:rPr lang="es-MX" b="1" dirty="0" smtClean="0">
                <a:solidFill>
                  <a:srgbClr val="FF0000"/>
                </a:solidFill>
                <a:effectLst>
                  <a:outerShdw blurRad="38100" dist="38100" dir="2700000" algn="tl">
                    <a:srgbClr val="000000">
                      <a:alpha val="43137"/>
                    </a:srgbClr>
                  </a:outerShdw>
                </a:effectLst>
              </a:rPr>
              <a:t>1 x 26 X 25 X 10 X 9 X 8 X 7= 3,276,00</a:t>
            </a:r>
            <a:endParaRPr lang="es-MX"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8094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404664"/>
            <a:ext cx="8136904" cy="6048672"/>
          </a:xfrm>
        </p:spPr>
        <p:txBody>
          <a:bodyPr/>
          <a:lstStyle/>
          <a:p>
            <a:r>
              <a:rPr lang="es-MX" b="1" dirty="0" smtClean="0"/>
              <a:t>Escribe la matrícula de alguna camioneta (estado de Chiapas) ____________</a:t>
            </a:r>
          </a:p>
          <a:p>
            <a:endParaRPr lang="es-MX" b="1" dirty="0"/>
          </a:p>
          <a:p>
            <a:r>
              <a:rPr lang="es-MX" b="1" dirty="0" smtClean="0"/>
              <a:t>¿Cuántas placas para camioneta pueden hacerse si cada placa consta de dos letras diferentes seguidas de cinco dígitos diferentes?</a:t>
            </a:r>
          </a:p>
          <a:p>
            <a:pPr marL="45720" indent="0" algn="ctr">
              <a:buNone/>
            </a:pPr>
            <a:r>
              <a:rPr lang="es-MX" b="1" dirty="0">
                <a:solidFill>
                  <a:srgbClr val="FF0000"/>
                </a:solidFill>
              </a:rPr>
              <a:t>Si tomamos en cuenta que el alfabeto tiene 27 letras y que los números de un dígito son 10 ( del 0 al 9) entonces, para la primera letra tenemos 27 opciones, para la segunda </a:t>
            </a:r>
            <a:r>
              <a:rPr lang="es-MX" b="1" dirty="0" smtClean="0">
                <a:solidFill>
                  <a:srgbClr val="FF0000"/>
                </a:solidFill>
              </a:rPr>
              <a:t>26; para </a:t>
            </a:r>
            <a:r>
              <a:rPr lang="es-MX" b="1" dirty="0">
                <a:solidFill>
                  <a:srgbClr val="FF0000"/>
                </a:solidFill>
              </a:rPr>
              <a:t>el primer número tenemos 10 opciones, para el segundo 9, para el tercero </a:t>
            </a:r>
            <a:r>
              <a:rPr lang="es-MX" b="1" dirty="0" smtClean="0">
                <a:solidFill>
                  <a:srgbClr val="FF0000"/>
                </a:solidFill>
              </a:rPr>
              <a:t>8, </a:t>
            </a:r>
            <a:r>
              <a:rPr lang="es-MX" b="1" dirty="0">
                <a:solidFill>
                  <a:srgbClr val="FF0000"/>
                </a:solidFill>
              </a:rPr>
              <a:t>para el cuarto </a:t>
            </a:r>
            <a:r>
              <a:rPr lang="es-MX" b="1" dirty="0" smtClean="0">
                <a:solidFill>
                  <a:srgbClr val="FF0000"/>
                </a:solidFill>
              </a:rPr>
              <a:t>7 y para el quinto 6; </a:t>
            </a:r>
            <a:r>
              <a:rPr lang="es-MX" b="1" dirty="0">
                <a:solidFill>
                  <a:srgbClr val="FF0000"/>
                </a:solidFill>
              </a:rPr>
              <a:t>por lo que:</a:t>
            </a:r>
          </a:p>
          <a:p>
            <a:pPr marL="45720" indent="0" algn="ctr">
              <a:buNone/>
            </a:pPr>
            <a:r>
              <a:rPr lang="es-MX" b="1" dirty="0">
                <a:solidFill>
                  <a:srgbClr val="FF0000"/>
                </a:solidFill>
              </a:rPr>
              <a:t>27 </a:t>
            </a:r>
            <a:r>
              <a:rPr lang="es-MX" b="1" dirty="0" smtClean="0">
                <a:solidFill>
                  <a:srgbClr val="FF0000"/>
                </a:solidFill>
              </a:rPr>
              <a:t>x </a:t>
            </a:r>
            <a:r>
              <a:rPr lang="es-MX" b="1" dirty="0">
                <a:solidFill>
                  <a:srgbClr val="FF0000"/>
                </a:solidFill>
              </a:rPr>
              <a:t>26 </a:t>
            </a:r>
            <a:r>
              <a:rPr lang="es-MX" b="1" dirty="0" smtClean="0">
                <a:solidFill>
                  <a:srgbClr val="FF0000"/>
                </a:solidFill>
              </a:rPr>
              <a:t>x </a:t>
            </a:r>
            <a:r>
              <a:rPr lang="es-MX" b="1" dirty="0">
                <a:solidFill>
                  <a:srgbClr val="FF0000"/>
                </a:solidFill>
              </a:rPr>
              <a:t>10 x 9 x 8 x 7 </a:t>
            </a:r>
            <a:r>
              <a:rPr lang="es-MX" b="1" dirty="0" smtClean="0">
                <a:solidFill>
                  <a:srgbClr val="FF0000"/>
                </a:solidFill>
              </a:rPr>
              <a:t>x 6 </a:t>
            </a:r>
            <a:r>
              <a:rPr lang="es-MX" b="1" dirty="0">
                <a:solidFill>
                  <a:srgbClr val="FF0000"/>
                </a:solidFill>
              </a:rPr>
              <a:t>= </a:t>
            </a:r>
            <a:r>
              <a:rPr lang="es-MX" b="1" dirty="0" smtClean="0">
                <a:solidFill>
                  <a:srgbClr val="FF0000"/>
                </a:solidFill>
              </a:rPr>
              <a:t>21,228,480 placas</a:t>
            </a:r>
            <a:endParaRPr lang="es-MX" b="1" dirty="0">
              <a:solidFill>
                <a:srgbClr val="FF0000"/>
              </a:solidFill>
            </a:endParaRPr>
          </a:p>
          <a:p>
            <a:pPr marL="45720" indent="0">
              <a:buNone/>
            </a:pPr>
            <a:endParaRPr lang="es-MX" b="1" dirty="0"/>
          </a:p>
          <a:p>
            <a:r>
              <a:rPr lang="es-MX" b="1" dirty="0" smtClean="0"/>
              <a:t>¿Cuántas placas resultan si coincide la letra «C»?</a:t>
            </a:r>
          </a:p>
          <a:p>
            <a:pPr marL="45720" indent="0" algn="ctr">
              <a:buNone/>
            </a:pPr>
            <a:r>
              <a:rPr lang="es-MX" b="1" dirty="0" smtClean="0">
                <a:solidFill>
                  <a:srgbClr val="FF0000"/>
                </a:solidFill>
              </a:rPr>
              <a:t> 1 </a:t>
            </a:r>
            <a:r>
              <a:rPr lang="es-MX" b="1" dirty="0">
                <a:solidFill>
                  <a:srgbClr val="FF0000"/>
                </a:solidFill>
              </a:rPr>
              <a:t>x 26 x 10 x 9 x 8 x 7 x 6 = </a:t>
            </a:r>
            <a:r>
              <a:rPr lang="es-MX" b="1" dirty="0" smtClean="0">
                <a:solidFill>
                  <a:srgbClr val="FF0000"/>
                </a:solidFill>
              </a:rPr>
              <a:t>786, 240 placas</a:t>
            </a:r>
            <a:endParaRPr lang="es-MX" b="1" dirty="0">
              <a:solidFill>
                <a:srgbClr val="FF0000"/>
              </a:solidFill>
            </a:endParaRPr>
          </a:p>
          <a:p>
            <a:pPr marL="45720" indent="0">
              <a:buNone/>
            </a:pPr>
            <a:endParaRPr lang="es-MX" b="1" dirty="0"/>
          </a:p>
        </p:txBody>
      </p:sp>
    </p:spTree>
    <p:extLst>
      <p:ext uri="{BB962C8B-B14F-4D97-AF65-F5344CB8AC3E}">
        <p14:creationId xmlns:p14="http://schemas.microsoft.com/office/powerpoint/2010/main" val="2474157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539552" y="476672"/>
                <a:ext cx="7848872" cy="6264696"/>
              </a:xfrm>
            </p:spPr>
            <p:txBody>
              <a:bodyPr/>
              <a:lstStyle/>
              <a:p>
                <a:r>
                  <a:rPr lang="es-MX" b="1" dirty="0" smtClean="0"/>
                  <a:t>De cuantas maneras diferentes puede una persona, que reúne datos para una investigación de mercados, seleccionar tres de veinte familias?</a:t>
                </a:r>
              </a:p>
              <a:p>
                <a:endParaRPr lang="es-MX" b="1" dirty="0"/>
              </a:p>
              <a:p>
                <a:endParaRPr lang="es-MX" b="1" dirty="0" smtClean="0"/>
              </a:p>
              <a:p>
                <a:r>
                  <a:rPr lang="es-MX" b="1" dirty="0" smtClean="0"/>
                  <a:t>Si no nos interesa el orden</a:t>
                </a:r>
              </a:p>
              <a:p>
                <a:pPr marL="228600" lvl="1"/>
                <a14:m>
                  <m:oMath xmlns:m="http://schemas.openxmlformats.org/officeDocument/2006/math">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𝟐</m:t>
                    </m:r>
                    <m:r>
                      <a:rPr lang="es-MX" b="1" i="1">
                        <a:solidFill>
                          <a:srgbClr val="FF0000"/>
                        </a:solidFill>
                        <a:latin typeface="Cambria Math" panose="02040503050406030204" pitchFamily="18" charset="0"/>
                      </a:rPr>
                      <m:t>𝟎</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r>
                      <a:rPr lang="es-MX" b="1" i="1" smtClean="0">
                        <a:solidFill>
                          <a:srgbClr val="FF0000"/>
                        </a:solidFill>
                        <a:latin typeface="Cambria Math" panose="02040503050406030204" pitchFamily="18" charset="0"/>
                      </a:rPr>
                      <m:t>𝟑</m:t>
                    </m:r>
                    <m:r>
                      <a:rPr lang="es-MX" b="1" i="1">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r>
                      <a:rPr lang="es-MX" b="1" i="1">
                        <a:solidFill>
                          <a:srgbClr val="FF0000"/>
                        </a:solidFill>
                        <a:latin typeface="Cambria Math" panose="02040503050406030204" pitchFamily="18" charset="0"/>
                      </a:rPr>
                      <m:t>𝒏𝑪𝒓</m:t>
                    </m:r>
                    <m:r>
                      <a:rPr lang="es-MX" b="1" i="1">
                        <a:solidFill>
                          <a:srgbClr val="FF0000"/>
                        </a:solidFill>
                        <a:latin typeface="Cambria Math" panose="02040503050406030204" pitchFamily="18" charset="0"/>
                      </a:rPr>
                      <m:t>=</m:t>
                    </m:r>
                    <m:f>
                      <m:fPr>
                        <m:ctrlPr>
                          <a:rPr lang="es-MX" b="1" i="1">
                            <a:solidFill>
                              <a:srgbClr val="FF0000"/>
                            </a:solidFill>
                            <a:latin typeface="Cambria Math" panose="02040503050406030204" pitchFamily="18" charset="0"/>
                          </a:rPr>
                        </m:ctrlPr>
                      </m:fPr>
                      <m:num>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num>
                      <m:den>
                        <m:d>
                          <m:dPr>
                            <m:ctrlPr>
                              <a:rPr lang="es-MX" b="1" i="1">
                                <a:solidFill>
                                  <a:srgbClr val="FF0000"/>
                                </a:solidFill>
                                <a:latin typeface="Cambria Math" panose="02040503050406030204" pitchFamily="18" charset="0"/>
                              </a:rPr>
                            </m:ctrlPr>
                          </m:dPr>
                          <m:e>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e>
                        </m:d>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den>
                    </m:f>
                  </m:oMath>
                </a14:m>
                <a:r>
                  <a:rPr lang="es-MX" b="1" dirty="0">
                    <a:solidFill>
                      <a:srgbClr val="FF0000"/>
                    </a:solidFill>
                  </a:rPr>
                  <a:t> </a:t>
                </a:r>
                <a14:m>
                  <m:oMath xmlns:m="http://schemas.openxmlformats.org/officeDocument/2006/math">
                    <m:r>
                      <a:rPr lang="es-MX" b="1" i="1" dirty="0">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f>
                      <m:fPr>
                        <m:ctrlPr>
                          <a:rPr lang="es-MX" b="1" i="1" dirty="0">
                            <a:solidFill>
                              <a:srgbClr val="FF0000"/>
                            </a:solidFill>
                            <a:latin typeface="Cambria Math" panose="02040503050406030204" pitchFamily="18" charset="0"/>
                          </a:rPr>
                        </m:ctrlPr>
                      </m:fPr>
                      <m:num>
                        <m:r>
                          <a:rPr lang="es-MX" b="1" i="1" dirty="0" smtClean="0">
                            <a:solidFill>
                              <a:srgbClr val="FF0000"/>
                            </a:solidFill>
                            <a:latin typeface="Cambria Math" panose="02040503050406030204" pitchFamily="18" charset="0"/>
                          </a:rPr>
                          <m:t>𝟐</m:t>
                        </m:r>
                        <m:r>
                          <a:rPr lang="es-MX" b="1" i="1" dirty="0">
                            <a:solidFill>
                              <a:srgbClr val="FF0000"/>
                            </a:solidFill>
                            <a:latin typeface="Cambria Math" panose="02040503050406030204" pitchFamily="18" charset="0"/>
                          </a:rPr>
                          <m:t>𝟎</m:t>
                        </m:r>
                        <m:r>
                          <a:rPr lang="es-MX" b="1" i="1" dirty="0">
                            <a:solidFill>
                              <a:srgbClr val="FF0000"/>
                            </a:solidFill>
                            <a:latin typeface="Cambria Math" panose="02040503050406030204" pitchFamily="18" charset="0"/>
                          </a:rPr>
                          <m:t>!</m:t>
                        </m:r>
                      </m:num>
                      <m:den>
                        <m:r>
                          <a:rPr lang="es-MX" b="1" i="1" dirty="0" smtClean="0">
                            <a:solidFill>
                              <a:srgbClr val="FF0000"/>
                            </a:solidFill>
                            <a:latin typeface="Cambria Math" panose="02040503050406030204" pitchFamily="18" charset="0"/>
                          </a:rPr>
                          <m:t>𝟏𝟕</m:t>
                        </m:r>
                        <m:r>
                          <a:rPr lang="es-MX" b="1" i="1" dirty="0">
                            <a:solidFill>
                              <a:srgbClr val="FF0000"/>
                            </a:solidFill>
                            <a:latin typeface="Cambria Math" panose="02040503050406030204" pitchFamily="18" charset="0"/>
                          </a:rPr>
                          <m:t>!</m:t>
                        </m:r>
                        <m:r>
                          <a:rPr lang="es-MX" b="1" i="1" dirty="0" smtClean="0">
                            <a:solidFill>
                              <a:srgbClr val="FF0000"/>
                            </a:solidFill>
                            <a:latin typeface="Cambria Math" panose="02040503050406030204" pitchFamily="18" charset="0"/>
                          </a:rPr>
                          <m:t>𝟑</m:t>
                        </m:r>
                        <m:r>
                          <a:rPr lang="es-MX" b="1" i="1" dirty="0">
                            <a:solidFill>
                              <a:srgbClr val="FF0000"/>
                            </a:solidFill>
                            <a:latin typeface="Cambria Math" panose="02040503050406030204" pitchFamily="18" charset="0"/>
                          </a:rPr>
                          <m:t>!</m:t>
                        </m:r>
                      </m:den>
                    </m:f>
                    <m:r>
                      <a:rPr lang="es-MX" b="1" i="1" dirty="0">
                        <a:solidFill>
                          <a:srgbClr val="FF0000"/>
                        </a:solidFill>
                        <a:latin typeface="Cambria Math" panose="02040503050406030204" pitchFamily="18" charset="0"/>
                      </a:rPr>
                      <m:t>=</m:t>
                    </m:r>
                    <m:r>
                      <a:rPr lang="es-MX" b="1" i="1" dirty="0">
                        <a:solidFill>
                          <a:srgbClr val="FF0000"/>
                        </a:solidFill>
                        <a:latin typeface="Cambria Math" panose="02040503050406030204" pitchFamily="18" charset="0"/>
                      </a:rPr>
                      <m:t>𝟏</m:t>
                    </m:r>
                    <m:r>
                      <a:rPr lang="es-MX" b="1" i="1" dirty="0">
                        <a:solidFill>
                          <a:srgbClr val="FF0000"/>
                        </a:solidFill>
                        <a:latin typeface="Cambria Math" panose="02040503050406030204" pitchFamily="18" charset="0"/>
                      </a:rPr>
                      <m:t>,</m:t>
                    </m:r>
                    <m:r>
                      <a:rPr lang="es-MX" b="1" i="1" dirty="0">
                        <a:solidFill>
                          <a:srgbClr val="FF0000"/>
                        </a:solidFill>
                        <a:latin typeface="Cambria Math" panose="02040503050406030204" pitchFamily="18" charset="0"/>
                      </a:rPr>
                      <m:t>𝟏𝟒𝟎</m:t>
                    </m:r>
                  </m:oMath>
                </a14:m>
                <a:endParaRPr lang="es-MX" b="1" dirty="0"/>
              </a:p>
              <a:p>
                <a:endParaRPr lang="es-MX" b="1" dirty="0" smtClean="0"/>
              </a:p>
              <a:p>
                <a:r>
                  <a:rPr lang="es-MX" b="1" dirty="0" smtClean="0"/>
                  <a:t>Si nos interesa el orden</a:t>
                </a:r>
              </a:p>
              <a:p>
                <a:pPr marL="45720" indent="0">
                  <a:buNone/>
                </a:pPr>
                <a:endParaRPr lang="es-MX" b="1" dirty="0"/>
              </a:p>
              <a:p>
                <a:pPr marL="45720" lvl="1" indent="0">
                  <a:buNone/>
                </a:pPr>
                <a14:m>
                  <m:oMath xmlns:m="http://schemas.openxmlformats.org/officeDocument/2006/math">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𝟐𝟎</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𝟑</m:t>
                    </m:r>
                    <m:r>
                      <a:rPr lang="es-MX" b="1" i="1">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r>
                      <a:rPr lang="es-MX" b="1" i="1">
                        <a:solidFill>
                          <a:srgbClr val="FF0000"/>
                        </a:solidFill>
                        <a:latin typeface="Cambria Math" panose="02040503050406030204" pitchFamily="18" charset="0"/>
                      </a:rPr>
                      <m:t>𝒏𝑷𝒓</m:t>
                    </m:r>
                    <m:r>
                      <a:rPr lang="es-MX" b="1" i="1">
                        <a:solidFill>
                          <a:srgbClr val="FF0000"/>
                        </a:solidFill>
                        <a:latin typeface="Cambria Math" panose="02040503050406030204" pitchFamily="18" charset="0"/>
                      </a:rPr>
                      <m:t>=</m:t>
                    </m:r>
                    <m:f>
                      <m:fPr>
                        <m:ctrlPr>
                          <a:rPr lang="es-MX" b="1" i="1">
                            <a:solidFill>
                              <a:srgbClr val="FF0000"/>
                            </a:solidFill>
                            <a:latin typeface="Cambria Math" panose="02040503050406030204" pitchFamily="18" charset="0"/>
                          </a:rPr>
                        </m:ctrlPr>
                      </m:fPr>
                      <m:num>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num>
                      <m:den>
                        <m:d>
                          <m:dPr>
                            <m:ctrlPr>
                              <a:rPr lang="es-MX" b="1" i="1">
                                <a:solidFill>
                                  <a:srgbClr val="FF0000"/>
                                </a:solidFill>
                                <a:latin typeface="Cambria Math" panose="02040503050406030204" pitchFamily="18" charset="0"/>
                              </a:rPr>
                            </m:ctrlPr>
                          </m:dPr>
                          <m:e>
                            <m:r>
                              <a:rPr lang="es-MX" b="1" i="1">
                                <a:solidFill>
                                  <a:srgbClr val="FF0000"/>
                                </a:solidFill>
                                <a:latin typeface="Cambria Math" panose="02040503050406030204" pitchFamily="18" charset="0"/>
                              </a:rPr>
                              <m:t>𝒏</m:t>
                            </m:r>
                            <m:r>
                              <a:rPr lang="es-MX" b="1" i="1">
                                <a:solidFill>
                                  <a:srgbClr val="FF0000"/>
                                </a:solidFill>
                                <a:latin typeface="Cambria Math" panose="02040503050406030204" pitchFamily="18" charset="0"/>
                              </a:rPr>
                              <m:t>−</m:t>
                            </m:r>
                            <m:r>
                              <a:rPr lang="es-MX" b="1" i="1">
                                <a:solidFill>
                                  <a:srgbClr val="FF0000"/>
                                </a:solidFill>
                                <a:latin typeface="Cambria Math" panose="02040503050406030204" pitchFamily="18" charset="0"/>
                              </a:rPr>
                              <m:t>𝒓</m:t>
                            </m:r>
                          </m:e>
                        </m:d>
                        <m:r>
                          <a:rPr lang="es-MX" b="1" i="1">
                            <a:solidFill>
                              <a:srgbClr val="FF0000"/>
                            </a:solidFill>
                            <a:latin typeface="Cambria Math" panose="02040503050406030204" pitchFamily="18" charset="0"/>
                          </a:rPr>
                          <m:t>!</m:t>
                        </m:r>
                      </m:den>
                    </m:f>
                  </m:oMath>
                </a14:m>
                <a:r>
                  <a:rPr lang="es-MX" b="1" dirty="0">
                    <a:solidFill>
                      <a:srgbClr val="FF0000"/>
                    </a:solidFill>
                  </a:rPr>
                  <a:t> </a:t>
                </a:r>
                <a14:m>
                  <m:oMath xmlns:m="http://schemas.openxmlformats.org/officeDocument/2006/math">
                    <m:r>
                      <a:rPr lang="es-MX" b="1" i="1" dirty="0">
                        <a:solidFill>
                          <a:srgbClr val="FF0000"/>
                        </a:solidFill>
                        <a:latin typeface="Cambria Math" panose="02040503050406030204" pitchFamily="18" charset="0"/>
                      </a:rPr>
                      <m:t>=</m:t>
                    </m:r>
                  </m:oMath>
                </a14:m>
                <a:r>
                  <a:rPr lang="es-MX" b="1" dirty="0">
                    <a:solidFill>
                      <a:srgbClr val="FF0000"/>
                    </a:solidFill>
                  </a:rPr>
                  <a:t> </a:t>
                </a:r>
                <a14:m>
                  <m:oMath xmlns:m="http://schemas.openxmlformats.org/officeDocument/2006/math">
                    <m:f>
                      <m:fPr>
                        <m:ctrlPr>
                          <a:rPr lang="es-MX" b="1" i="1" dirty="0">
                            <a:solidFill>
                              <a:srgbClr val="FF0000"/>
                            </a:solidFill>
                            <a:latin typeface="Cambria Math" panose="02040503050406030204" pitchFamily="18" charset="0"/>
                          </a:rPr>
                        </m:ctrlPr>
                      </m:fPr>
                      <m:num>
                        <m:r>
                          <a:rPr lang="es-MX" b="1" i="1" dirty="0">
                            <a:solidFill>
                              <a:srgbClr val="FF0000"/>
                            </a:solidFill>
                            <a:latin typeface="Cambria Math" panose="02040503050406030204" pitchFamily="18" charset="0"/>
                          </a:rPr>
                          <m:t>𝟐𝟎</m:t>
                        </m:r>
                        <m:r>
                          <a:rPr lang="es-MX" b="1" i="1" dirty="0">
                            <a:solidFill>
                              <a:srgbClr val="FF0000"/>
                            </a:solidFill>
                            <a:latin typeface="Cambria Math" panose="02040503050406030204" pitchFamily="18" charset="0"/>
                          </a:rPr>
                          <m:t>!</m:t>
                        </m:r>
                      </m:num>
                      <m:den>
                        <m:r>
                          <a:rPr lang="es-MX" b="1" i="1" dirty="0">
                            <a:solidFill>
                              <a:srgbClr val="FF0000"/>
                            </a:solidFill>
                            <a:latin typeface="Cambria Math" panose="02040503050406030204" pitchFamily="18" charset="0"/>
                          </a:rPr>
                          <m:t>𝟏𝟕</m:t>
                        </m:r>
                        <m:r>
                          <a:rPr lang="es-MX" b="1" i="1" dirty="0">
                            <a:solidFill>
                              <a:srgbClr val="FF0000"/>
                            </a:solidFill>
                            <a:latin typeface="Cambria Math" panose="02040503050406030204" pitchFamily="18" charset="0"/>
                          </a:rPr>
                          <m:t>!</m:t>
                        </m:r>
                      </m:den>
                    </m:f>
                    <m:r>
                      <a:rPr lang="es-MX" b="1" i="1" dirty="0">
                        <a:solidFill>
                          <a:srgbClr val="FF0000"/>
                        </a:solidFill>
                        <a:latin typeface="Cambria Math" panose="02040503050406030204" pitchFamily="18" charset="0"/>
                      </a:rPr>
                      <m:t>=</m:t>
                    </m:r>
                    <m:r>
                      <a:rPr lang="es-MX" b="1" i="1" dirty="0">
                        <a:solidFill>
                          <a:srgbClr val="FF0000"/>
                        </a:solidFill>
                        <a:latin typeface="Cambria Math" panose="02040503050406030204" pitchFamily="18" charset="0"/>
                      </a:rPr>
                      <m:t>𝟑𝟓𝟓</m:t>
                    </m:r>
                    <m:r>
                      <a:rPr lang="es-MX" b="1" i="1" dirty="0">
                        <a:solidFill>
                          <a:srgbClr val="FF0000"/>
                        </a:solidFill>
                        <a:latin typeface="Cambria Math" panose="02040503050406030204" pitchFamily="18" charset="0"/>
                      </a:rPr>
                      <m:t>,</m:t>
                    </m:r>
                    <m:r>
                      <a:rPr lang="es-MX" b="1" i="1" dirty="0">
                        <a:solidFill>
                          <a:srgbClr val="FF0000"/>
                        </a:solidFill>
                        <a:latin typeface="Cambria Math" panose="02040503050406030204" pitchFamily="18" charset="0"/>
                      </a:rPr>
                      <m:t>𝟔𝟖𝟕</m:t>
                    </m:r>
                    <m:r>
                      <a:rPr lang="es-MX" b="1" i="1" dirty="0">
                        <a:solidFill>
                          <a:srgbClr val="FF0000"/>
                        </a:solidFill>
                        <a:latin typeface="Cambria Math" panose="02040503050406030204" pitchFamily="18" charset="0"/>
                      </a:rPr>
                      <m:t>,</m:t>
                    </m:r>
                    <m:r>
                      <a:rPr lang="es-MX" b="1" i="1" dirty="0">
                        <a:solidFill>
                          <a:srgbClr val="FF0000"/>
                        </a:solidFill>
                        <a:latin typeface="Cambria Math" panose="02040503050406030204" pitchFamily="18" charset="0"/>
                      </a:rPr>
                      <m:t>𝟒𝟐𝟖</m:t>
                    </m:r>
                    <m:r>
                      <a:rPr lang="es-MX" b="1" i="1" dirty="0">
                        <a:solidFill>
                          <a:srgbClr val="FF0000"/>
                        </a:solidFill>
                        <a:latin typeface="Cambria Math" panose="02040503050406030204" pitchFamily="18" charset="0"/>
                      </a:rPr>
                      <m:t>,</m:t>
                    </m:r>
                    <m:r>
                      <a:rPr lang="es-MX" b="1" i="1" dirty="0">
                        <a:solidFill>
                          <a:srgbClr val="FF0000"/>
                        </a:solidFill>
                        <a:latin typeface="Cambria Math" panose="02040503050406030204" pitchFamily="18" charset="0"/>
                      </a:rPr>
                      <m:t>𝟎𝟗𝟔</m:t>
                    </m:r>
                    <m:r>
                      <a:rPr lang="es-MX" b="1" i="1" dirty="0">
                        <a:solidFill>
                          <a:srgbClr val="FF0000"/>
                        </a:solidFill>
                        <a:latin typeface="Cambria Math" panose="02040503050406030204" pitchFamily="18" charset="0"/>
                      </a:rPr>
                      <m:t>,</m:t>
                    </m:r>
                    <m:r>
                      <a:rPr lang="es-MX" b="1" i="1" dirty="0">
                        <a:solidFill>
                          <a:srgbClr val="FF0000"/>
                        </a:solidFill>
                        <a:latin typeface="Cambria Math" panose="02040503050406030204" pitchFamily="18" charset="0"/>
                      </a:rPr>
                      <m:t>𝟎𝟎𝟎</m:t>
                    </m:r>
                  </m:oMath>
                </a14:m>
                <a:endParaRPr lang="es-MX" b="1" dirty="0"/>
              </a:p>
              <a:p>
                <a:pPr marL="45720" indent="0">
                  <a:buNone/>
                </a:pPr>
                <a:endParaRPr lang="es-MX" b="1" dirty="0" smtClean="0"/>
              </a:p>
              <a:p>
                <a:pPr marL="45720" indent="0">
                  <a:buNone/>
                </a:pPr>
                <a:endParaRPr lang="es-MX" b="1" dirty="0"/>
              </a:p>
              <a:p>
                <a:pPr marL="45720" indent="0">
                  <a:buNone/>
                </a:pPr>
                <a:endParaRPr lang="es-MX" b="1"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539552" y="476672"/>
                <a:ext cx="7848872" cy="6264696"/>
              </a:xfrm>
              <a:blipFill rotWithShape="0">
                <a:blip r:embed="rId2"/>
                <a:stretch>
                  <a:fillRect l="-78" t="-389" r="-1632"/>
                </a:stretch>
              </a:blipFill>
            </p:spPr>
            <p:txBody>
              <a:bodyPr/>
              <a:lstStyle/>
              <a:p>
                <a:r>
                  <a:rPr lang="en-US">
                    <a:noFill/>
                  </a:rPr>
                  <a:t> </a:t>
                </a:r>
              </a:p>
            </p:txBody>
          </p:sp>
        </mc:Fallback>
      </mc:AlternateContent>
    </p:spTree>
    <p:extLst>
      <p:ext uri="{BB962C8B-B14F-4D97-AF65-F5344CB8AC3E}">
        <p14:creationId xmlns:p14="http://schemas.microsoft.com/office/powerpoint/2010/main" val="3040282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20005" y="476672"/>
            <a:ext cx="7315200" cy="722049"/>
          </a:xfrm>
        </p:spPr>
        <p:txBody>
          <a:bodyPr/>
          <a:lstStyle/>
          <a:p>
            <a:r>
              <a:rPr lang="es-MX" b="1" dirty="0" smtClean="0"/>
              <a:t>Control de Lectura</a:t>
            </a:r>
            <a:endParaRPr lang="es-MX" b="1" dirty="0"/>
          </a:p>
        </p:txBody>
      </p:sp>
      <p:sp>
        <p:nvSpPr>
          <p:cNvPr id="3" name="2 Marcador de contenido"/>
          <p:cNvSpPr>
            <a:spLocks noGrp="1"/>
          </p:cNvSpPr>
          <p:nvPr>
            <p:ph idx="1"/>
          </p:nvPr>
        </p:nvSpPr>
        <p:spPr>
          <a:xfrm>
            <a:off x="920005" y="1628800"/>
            <a:ext cx="7315200" cy="5616624"/>
          </a:xfrm>
        </p:spPr>
        <p:txBody>
          <a:bodyPr>
            <a:noAutofit/>
          </a:bodyPr>
          <a:lstStyle/>
          <a:p>
            <a:pPr marL="45720" indent="0" algn="just">
              <a:buNone/>
            </a:pPr>
            <a:r>
              <a:rPr lang="es-MX" b="1" dirty="0"/>
              <a:t>Planteamiento del Problema Cuantitativo </a:t>
            </a:r>
          </a:p>
          <a:p>
            <a:pPr marL="45720" indent="0" algn="just">
              <a:buNone/>
            </a:pPr>
            <a:endParaRPr lang="en-US" sz="1800" dirty="0"/>
          </a:p>
          <a:p>
            <a:pPr marL="45720" indent="0" algn="just">
              <a:buNone/>
            </a:pPr>
            <a:r>
              <a:rPr lang="es-MX" sz="1800" dirty="0"/>
              <a:t>La lectura, indica y explica los 5 elementos que se deben de tomar en cuenta para el planteamiento de un problema cuantitativo; estos son: objetivos de investigación, preguntas de investigación, justificación de la investigación, viabilidad de ésta y evaluación de las deficiencias en el conocimiento del problema.</a:t>
            </a:r>
          </a:p>
          <a:p>
            <a:pPr marL="45720" indent="0" algn="just">
              <a:buNone/>
            </a:pPr>
            <a:endParaRPr lang="en-US" sz="1800" dirty="0"/>
          </a:p>
          <a:p>
            <a:pPr marL="45720" indent="0" algn="just">
              <a:buNone/>
            </a:pPr>
            <a:r>
              <a:rPr lang="es-MX" sz="1800" dirty="0"/>
              <a:t>Plantear el problema de manera correcta ayudará al investigador a obtener datos más precisos, especificando la información que se tiene que recolectar, el área, tiempo y objeto de estudio, método de recolección de datos, el tamaño de la muestra, las condiciones de la muestra; dichos datos le servirán para ser analizados y a así llegar a conclusiones acertadas. </a:t>
            </a:r>
          </a:p>
          <a:p>
            <a:pPr marL="45720" indent="0" algn="just">
              <a:buNone/>
            </a:pPr>
            <a:endParaRPr lang="en-US" sz="1800" dirty="0"/>
          </a:p>
        </p:txBody>
      </p:sp>
    </p:spTree>
    <p:extLst>
      <p:ext uri="{BB962C8B-B14F-4D97-AF65-F5344CB8AC3E}">
        <p14:creationId xmlns:p14="http://schemas.microsoft.com/office/powerpoint/2010/main" val="3985097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3568" y="404664"/>
            <a:ext cx="7531224" cy="6336704"/>
          </a:xfrm>
        </p:spPr>
        <p:txBody>
          <a:bodyPr>
            <a:normAutofit fontScale="70000" lnSpcReduction="20000"/>
          </a:bodyPr>
          <a:lstStyle/>
          <a:p>
            <a:pPr marL="45720" indent="0" algn="just">
              <a:buNone/>
            </a:pPr>
            <a:r>
              <a:rPr lang="es-MX" sz="2600" dirty="0"/>
              <a:t>El planteamiento del problema deberá de ser redactado de tal manera que todos los involucrados en la investigación lo comprendan. Los criterios propuestos por </a:t>
            </a:r>
            <a:r>
              <a:rPr lang="es-MX" sz="2600" dirty="0" err="1"/>
              <a:t>Kerlinger</a:t>
            </a:r>
            <a:r>
              <a:rPr lang="es-MX" sz="2600" dirty="0"/>
              <a:t> y Lee para plantearlo de manera adecuada son que el problema debe expresar una relación entre dos o más conceptos y ser formulado como pregunta de manera clara y sin ambigüedad, el planteamiento debe implicar la posibilidad de realizar una prueba empírica.</a:t>
            </a:r>
            <a:endParaRPr lang="en-US" sz="2600" dirty="0"/>
          </a:p>
          <a:p>
            <a:pPr marL="45720" indent="0" algn="just">
              <a:buNone/>
            </a:pPr>
            <a:endParaRPr lang="es-MX" sz="2600" dirty="0"/>
          </a:p>
          <a:p>
            <a:pPr marL="45720" indent="0" algn="just">
              <a:buNone/>
            </a:pPr>
            <a:r>
              <a:rPr lang="es-MX" sz="2600" dirty="0"/>
              <a:t>Los elementos que se sugieren para plantear el problema cumpliendo con los criterios expuestos en el párrafo anterior, son:</a:t>
            </a:r>
          </a:p>
          <a:p>
            <a:pPr marL="45720" indent="0" algn="just">
              <a:buNone/>
            </a:pPr>
            <a:endParaRPr lang="en-US" sz="2600" dirty="0"/>
          </a:p>
          <a:p>
            <a:pPr marL="45720" indent="0" algn="just">
              <a:buNone/>
            </a:pPr>
            <a:r>
              <a:rPr lang="es-MX" sz="2600" u="sng" dirty="0"/>
              <a:t>Objetivos que persigue la investigación</a:t>
            </a:r>
            <a:r>
              <a:rPr lang="es-MX" sz="2600" dirty="0"/>
              <a:t>: Son aquellos que definen lo que se espera obtener con la investigación, de qué manera ayudará a resolver el problema, probar una teoría o aportar evidencia empírica. Deben de expresarse de manera clara y ser congruentes entre sí.</a:t>
            </a:r>
          </a:p>
          <a:p>
            <a:pPr marL="45720" indent="0" algn="just">
              <a:buNone/>
            </a:pPr>
            <a:endParaRPr lang="en-US" sz="2600" dirty="0"/>
          </a:p>
          <a:p>
            <a:pPr marL="45720" indent="0" algn="just">
              <a:buNone/>
            </a:pPr>
            <a:r>
              <a:rPr lang="es-MX" sz="2600" u="sng" dirty="0"/>
              <a:t>Preguntas de investigación</a:t>
            </a:r>
            <a:r>
              <a:rPr lang="es-MX" sz="2600" dirty="0"/>
              <a:t>: Son el medio por el cual se plantea el problema que se estudiará y representan el ¿qué? de la investigación. Deben de delimitarse, ser concretas, precisas, establecer límites temporales y espaciales de estudio y esbozar un perfil de las unidades de observación, se debe evitar que sean generalizadas. Asimismo es importante considerar, al momento de redactar las preguntas, que no se conozcan las respuestas, que se puedan responder con datos medibles y observables, que impliquen el uso de medios éticos y que el conocimiento que se obtenga por medio de ellas se sustancial a un campo de estudio.</a:t>
            </a:r>
          </a:p>
          <a:p>
            <a:pPr marL="45720" indent="0" algn="just">
              <a:buNone/>
            </a:pPr>
            <a:endParaRPr lang="en-US" dirty="0"/>
          </a:p>
          <a:p>
            <a:pPr marL="45720" indent="0" algn="just">
              <a:buNone/>
            </a:pPr>
            <a:endParaRPr lang="en-US" dirty="0"/>
          </a:p>
        </p:txBody>
      </p:sp>
    </p:spTree>
    <p:extLst>
      <p:ext uri="{BB962C8B-B14F-4D97-AF65-F5344CB8AC3E}">
        <p14:creationId xmlns:p14="http://schemas.microsoft.com/office/powerpoint/2010/main" val="3073776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83568" y="620689"/>
            <a:ext cx="7632848" cy="5688672"/>
          </a:xfrm>
        </p:spPr>
        <p:txBody>
          <a:bodyPr>
            <a:normAutofit fontScale="92500" lnSpcReduction="20000"/>
          </a:bodyPr>
          <a:lstStyle/>
          <a:p>
            <a:pPr marL="45720" indent="0" algn="just">
              <a:buNone/>
            </a:pPr>
            <a:r>
              <a:rPr lang="es-MX" u="sng" dirty="0"/>
              <a:t>Justificación de la investigación</a:t>
            </a:r>
            <a:r>
              <a:rPr lang="es-MX" dirty="0"/>
              <a:t>: Es aquí donde se exponen las razones que explican el por qué o para qué se está realizando el estudio y cuáles son los beneficios que se obtendrían. Se sugiere expresar la conveniencia, la relevancia social, las implicaciones prácticas, el valor teórico y la utilidad metodológica.</a:t>
            </a:r>
          </a:p>
          <a:p>
            <a:pPr marL="45720" indent="0" algn="just">
              <a:buNone/>
            </a:pPr>
            <a:endParaRPr lang="en-US" dirty="0"/>
          </a:p>
          <a:p>
            <a:pPr marL="45720" indent="0" algn="just">
              <a:buNone/>
            </a:pPr>
            <a:r>
              <a:rPr lang="es-MX" u="sng" dirty="0"/>
              <a:t>Viabilidad del estudio</a:t>
            </a:r>
            <a:r>
              <a:rPr lang="es-MX" dirty="0"/>
              <a:t>: Se valora que tan factible es llevar a cabo el estudio, dependiendo de la disponibilidad de recursos humanos, financieros, materiales y el tiempo, las condiciones climáticas, las condiciones políticas, la facilidad para acceder al campo de estudio, la posible respuesta del objeto de estudio, etc. </a:t>
            </a:r>
            <a:endParaRPr lang="es-MX" dirty="0" smtClean="0"/>
          </a:p>
          <a:p>
            <a:pPr marL="45720" indent="0" algn="just">
              <a:buNone/>
            </a:pPr>
            <a:endParaRPr lang="es-MX" dirty="0"/>
          </a:p>
          <a:p>
            <a:pPr marL="45720" indent="0" algn="just">
              <a:buNone/>
            </a:pPr>
            <a:r>
              <a:rPr lang="es-MX" u="sng" dirty="0" smtClean="0"/>
              <a:t>Evaluación </a:t>
            </a:r>
            <a:r>
              <a:rPr lang="es-MX" u="sng" dirty="0"/>
              <a:t>de las deficiencias en el conocimiento del problema</a:t>
            </a:r>
            <a:r>
              <a:rPr lang="es-MX" dirty="0"/>
              <a:t>: Saber dónde se encuentra ubicada la investigación en la evolución del estudio del problema y qué nuevas perspectivas se podrían aportar</a:t>
            </a:r>
            <a:r>
              <a:rPr lang="es-MX" dirty="0" smtClean="0"/>
              <a:t>.</a:t>
            </a:r>
          </a:p>
          <a:p>
            <a:pPr marL="45720" indent="0" algn="just">
              <a:buNone/>
            </a:pPr>
            <a:endParaRPr lang="en-US" dirty="0"/>
          </a:p>
          <a:p>
            <a:pPr marL="45720" indent="0" algn="just">
              <a:buNone/>
            </a:pPr>
            <a:r>
              <a:rPr lang="es-MX" u="sng" dirty="0" smtClean="0"/>
              <a:t>Consecuencias </a:t>
            </a:r>
            <a:r>
              <a:rPr lang="es-MX" u="sng" dirty="0"/>
              <a:t>de la investigación</a:t>
            </a:r>
            <a:r>
              <a:rPr lang="es-MX" dirty="0"/>
              <a:t>: Aunque esto no sea parte de lo que ayuda a encontrar las respuestas al problema, se aconseja que, por ética, se cuestionen las repercusiones, ya sean positivas o negativas, que la realización del estudio traería consigo.</a:t>
            </a:r>
            <a:endParaRPr lang="en-US" dirty="0"/>
          </a:p>
          <a:p>
            <a:pPr marL="45720" indent="0" algn="just">
              <a:buNone/>
            </a:pPr>
            <a:endParaRPr lang="en-US" dirty="0"/>
          </a:p>
          <a:p>
            <a:pPr algn="just"/>
            <a:endParaRPr lang="en-US" dirty="0"/>
          </a:p>
        </p:txBody>
      </p:sp>
    </p:spTree>
    <p:extLst>
      <p:ext uri="{BB962C8B-B14F-4D97-AF65-F5344CB8AC3E}">
        <p14:creationId xmlns:p14="http://schemas.microsoft.com/office/powerpoint/2010/main" val="1801799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27584" y="1196752"/>
            <a:ext cx="7315200" cy="3539527"/>
          </a:xfrm>
        </p:spPr>
        <p:txBody>
          <a:bodyPr vert="horz" lIns="91440" tIns="45720" rIns="91440" bIns="45720" rtlCol="0">
            <a:normAutofit/>
          </a:bodyPr>
          <a:lstStyle/>
          <a:p>
            <a:pPr marL="45720" indent="0" algn="just">
              <a:buNone/>
            </a:pPr>
            <a:r>
              <a:rPr lang="es-MX" u="sng" dirty="0"/>
              <a:t>¿Cómo transitar de la idea al planteamiento del problema? .-secuencia lógica de pensamientos</a:t>
            </a:r>
            <a:r>
              <a:rPr lang="es-MX" u="sng" dirty="0" smtClean="0"/>
              <a:t>:</a:t>
            </a:r>
          </a:p>
          <a:p>
            <a:pPr marL="45720" indent="0" algn="just">
              <a:buNone/>
            </a:pPr>
            <a:endParaRPr lang="en-US" u="sng" dirty="0"/>
          </a:p>
          <a:p>
            <a:pPr algn="just"/>
            <a:r>
              <a:rPr lang="es-MX" dirty="0"/>
              <a:t>Escribir los conceptos generales que se refieran a lo que nos interesa estudiar.</a:t>
            </a:r>
            <a:endParaRPr lang="en-US" dirty="0"/>
          </a:p>
          <a:p>
            <a:pPr algn="just"/>
            <a:r>
              <a:rPr lang="es-MX" dirty="0"/>
              <a:t>Buscar conceptos más específicos.</a:t>
            </a:r>
            <a:endParaRPr lang="en-US" dirty="0"/>
          </a:p>
          <a:p>
            <a:pPr algn="just"/>
            <a:r>
              <a:rPr lang="es-MX" dirty="0"/>
              <a:t>Redactar objetivos y preguntas de investigación.</a:t>
            </a:r>
            <a:endParaRPr lang="en-US" dirty="0"/>
          </a:p>
          <a:p>
            <a:pPr algn="just"/>
            <a:r>
              <a:rPr lang="es-MX" dirty="0"/>
              <a:t>Enriquecer el planteamiento con datos y testimonios que ayuden a enmarcar el estudio o la necesidad de realizarlo.</a:t>
            </a:r>
            <a:endParaRPr lang="en-US" dirty="0"/>
          </a:p>
          <a:p>
            <a:pPr marL="45720" indent="0" algn="just">
              <a:buNone/>
            </a:pPr>
            <a:endParaRPr lang="en-US" dirty="0"/>
          </a:p>
        </p:txBody>
      </p:sp>
    </p:spTree>
    <p:extLst>
      <p:ext uri="{BB962C8B-B14F-4D97-AF65-F5344CB8AC3E}">
        <p14:creationId xmlns:p14="http://schemas.microsoft.com/office/powerpoint/2010/main" val="1318382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628800"/>
            <a:ext cx="8496944" cy="4536504"/>
          </a:xfrm>
        </p:spPr>
        <p:txBody>
          <a:bodyPr>
            <a:normAutofit/>
          </a:bodyPr>
          <a:lstStyle/>
          <a:p>
            <a:pPr algn="just"/>
            <a:r>
              <a:rPr lang="es-MX" b="1" dirty="0" smtClean="0"/>
              <a:t>Una persona con $ 2.00 en su bolsillo apuesta $ 1.00, contra la misma cantidad, en un «volado» o lanzamiento de una moneda y continúa apostando $ 1.00 en tanto tiene dinero. Trace un diagrama de árbol para mostrar las diversas situaciones que pueden suceder durante los primeros cuatro lanzamientos de la moneda. Finalizado el cuarto lanzamiento ¿En cuántos casos estará?</a:t>
            </a:r>
          </a:p>
          <a:p>
            <a:pPr marL="45720" indent="0" algn="just">
              <a:buNone/>
            </a:pPr>
            <a:endParaRPr lang="es-MX" b="1" dirty="0" smtClean="0"/>
          </a:p>
          <a:p>
            <a:pPr lvl="1" algn="just"/>
            <a:r>
              <a:rPr lang="es-MX" b="1" dirty="0" smtClean="0"/>
              <a:t>Exactamente sin ganar ni perder         </a:t>
            </a:r>
            <a:r>
              <a:rPr lang="es-MX" b="1" dirty="0" smtClean="0">
                <a:solidFill>
                  <a:srgbClr val="FF0000"/>
                </a:solidFill>
              </a:rPr>
              <a:t>R: En 4 casos la persona quedaría “tablas” (casillas anaranjadas)</a:t>
            </a:r>
          </a:p>
          <a:p>
            <a:pPr lvl="1" algn="just"/>
            <a:endParaRPr lang="es-MX" b="1" dirty="0">
              <a:solidFill>
                <a:srgbClr val="FF0000"/>
              </a:solidFill>
            </a:endParaRPr>
          </a:p>
          <a:p>
            <a:pPr lvl="1" algn="just"/>
            <a:r>
              <a:rPr lang="es-MX" b="1" dirty="0" smtClean="0"/>
              <a:t>Exactamente adelante por $ 2.00         </a:t>
            </a:r>
            <a:r>
              <a:rPr lang="es-MX" b="1" dirty="0" smtClean="0">
                <a:solidFill>
                  <a:srgbClr val="FF0000"/>
                </a:solidFill>
              </a:rPr>
              <a:t>R: En 5 casos la persona tendría más de $2 en su bolsillo (casillas verdes)</a:t>
            </a:r>
            <a:endParaRPr lang="es-MX" b="1" dirty="0">
              <a:solidFill>
                <a:srgbClr val="FF0000"/>
              </a:solidFill>
            </a:endParaRPr>
          </a:p>
        </p:txBody>
      </p:sp>
      <p:sp>
        <p:nvSpPr>
          <p:cNvPr id="5" name="4 Marcador de número de diapositiva"/>
          <p:cNvSpPr>
            <a:spLocks noGrp="1"/>
          </p:cNvSpPr>
          <p:nvPr>
            <p:ph type="sldNum" sz="quarter" idx="12"/>
          </p:nvPr>
        </p:nvSpPr>
        <p:spPr/>
        <p:txBody>
          <a:bodyPr/>
          <a:lstStyle/>
          <a:p>
            <a:fld id="{17E28E9E-9F5B-48B9-98A3-1025AA124BC1}" type="slidenum">
              <a:rPr lang="es-MX" smtClean="0"/>
              <a:t>6</a:t>
            </a:fld>
            <a:endParaRPr lang="es-MX"/>
          </a:p>
        </p:txBody>
      </p:sp>
      <p:sp>
        <p:nvSpPr>
          <p:cNvPr id="4" name="Título 3"/>
          <p:cNvSpPr>
            <a:spLocks noGrp="1"/>
          </p:cNvSpPr>
          <p:nvPr>
            <p:ph type="title"/>
          </p:nvPr>
        </p:nvSpPr>
        <p:spPr>
          <a:xfrm>
            <a:off x="467544" y="417516"/>
            <a:ext cx="6969968" cy="866065"/>
          </a:xfrm>
        </p:spPr>
        <p:txBody>
          <a:bodyPr>
            <a:noAutofit/>
          </a:bodyPr>
          <a:lstStyle/>
          <a:p>
            <a:r>
              <a:rPr lang="es-MX" sz="3200" dirty="0" smtClean="0"/>
              <a:t>SOLUCIÓN DE LOS EJERCICIOS</a:t>
            </a:r>
            <a:endParaRPr lang="en-US" sz="3200" dirty="0"/>
          </a:p>
        </p:txBody>
      </p:sp>
    </p:spTree>
    <p:extLst>
      <p:ext uri="{BB962C8B-B14F-4D97-AF65-F5344CB8AC3E}">
        <p14:creationId xmlns:p14="http://schemas.microsoft.com/office/powerpoint/2010/main" val="34012601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Marcador de contenido 5"/>
          <p:cNvGraphicFramePr>
            <a:graphicFrameLocks noGrp="1"/>
          </p:cNvGraphicFramePr>
          <p:nvPr>
            <p:ph idx="1"/>
            <p:extLst>
              <p:ext uri="{D42A27DB-BD31-4B8C-83A1-F6EECF244321}">
                <p14:modId xmlns:p14="http://schemas.microsoft.com/office/powerpoint/2010/main" val="62364752"/>
              </p:ext>
            </p:extLst>
          </p:nvPr>
        </p:nvGraphicFramePr>
        <p:xfrm>
          <a:off x="251520" y="260648"/>
          <a:ext cx="8892480" cy="6408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uadroTexto 6"/>
          <p:cNvSpPr txBox="1"/>
          <p:nvPr/>
        </p:nvSpPr>
        <p:spPr>
          <a:xfrm>
            <a:off x="395536" y="404664"/>
            <a:ext cx="3456384" cy="1477328"/>
          </a:xfrm>
          <a:prstGeom prst="rect">
            <a:avLst/>
          </a:prstGeom>
          <a:noFill/>
        </p:spPr>
        <p:txBody>
          <a:bodyPr wrap="square" rtlCol="0">
            <a:spAutoFit/>
          </a:bodyPr>
          <a:lstStyle/>
          <a:p>
            <a:r>
              <a:rPr lang="es-MX" b="1" u="sng" dirty="0" smtClean="0"/>
              <a:t>Simbología:</a:t>
            </a:r>
          </a:p>
          <a:p>
            <a:endParaRPr lang="es-MX" b="1" u="sng" dirty="0" smtClean="0"/>
          </a:p>
          <a:p>
            <a:pPr marL="285750" indent="-285750">
              <a:buFont typeface="Arial" panose="020B0604020202020204" pitchFamily="34" charset="0"/>
              <a:buChar char="•"/>
            </a:pPr>
            <a:r>
              <a:rPr lang="es-MX" dirty="0" smtClean="0"/>
              <a:t>Resultado del lanzamiento: (</a:t>
            </a:r>
            <a:r>
              <a:rPr lang="es-MX" b="1" dirty="0" smtClean="0"/>
              <a:t>G</a:t>
            </a:r>
            <a:r>
              <a:rPr lang="es-MX" dirty="0" smtClean="0"/>
              <a:t>=gana; </a:t>
            </a:r>
            <a:r>
              <a:rPr lang="es-MX" b="1" dirty="0" smtClean="0"/>
              <a:t>P</a:t>
            </a:r>
            <a:r>
              <a:rPr lang="es-MX" dirty="0" smtClean="0"/>
              <a:t>=pierde) </a:t>
            </a:r>
          </a:p>
          <a:p>
            <a:pPr marL="285750" indent="-285750">
              <a:buFont typeface="Arial" panose="020B0604020202020204" pitchFamily="34" charset="0"/>
              <a:buChar char="•"/>
            </a:pPr>
            <a:r>
              <a:rPr lang="es-MX" dirty="0" smtClean="0"/>
              <a:t>$= dinero en el bolsillo</a:t>
            </a:r>
            <a:r>
              <a:rPr lang="en-US" dirty="0" smtClean="0"/>
              <a:t>.</a:t>
            </a:r>
            <a:endParaRPr lang="es-MX" dirty="0" smtClean="0"/>
          </a:p>
        </p:txBody>
      </p:sp>
    </p:spTree>
    <p:extLst>
      <p:ext uri="{BB962C8B-B14F-4D97-AF65-F5344CB8AC3E}">
        <p14:creationId xmlns:p14="http://schemas.microsoft.com/office/powerpoint/2010/main" val="15880372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268760"/>
            <a:ext cx="7920880" cy="4824536"/>
          </a:xfrm>
        </p:spPr>
        <p:txBody>
          <a:bodyPr>
            <a:normAutofit/>
          </a:bodyPr>
          <a:lstStyle/>
          <a:p>
            <a:pPr algn="just"/>
            <a:r>
              <a:rPr lang="es-MX" b="1" dirty="0" smtClean="0"/>
              <a:t>Hay cuatro rutas A,B,C y D entre la casa de una persona y el lugar donde trabaja, pero la ruta B es de un solo sentido, de modo que no puede tomarla cuando va a su trabajo, y la ruta C es de un solo sentido, de modo que no puede tomarla cuando va rumbo a su casa.</a:t>
            </a:r>
          </a:p>
          <a:p>
            <a:pPr lvl="1" algn="just"/>
            <a:r>
              <a:rPr lang="es-MX" b="1" dirty="0" smtClean="0"/>
              <a:t>Trace un diagrama de árbol que muestre las diversas maneras (cuáles son) en que la persona puede ir y venir del trabajo. ¿Cuántas son? </a:t>
            </a:r>
          </a:p>
          <a:p>
            <a:pPr marL="320040" lvl="1" indent="0" algn="ctr">
              <a:buNone/>
            </a:pPr>
            <a:r>
              <a:rPr lang="es-MX" b="1" dirty="0" smtClean="0">
                <a:solidFill>
                  <a:srgbClr val="FF0000"/>
                </a:solidFill>
              </a:rPr>
              <a:t>R=9</a:t>
            </a:r>
          </a:p>
          <a:p>
            <a:pPr lvl="1" algn="just"/>
            <a:r>
              <a:rPr lang="es-MX" b="1" dirty="0" smtClean="0"/>
              <a:t>Trace un diagrama de árbol que muestre las diversas maneras (cuales son) en que puede ir y venir del trabajo, sin tomar la misma ruta en ambos sentidos. ¿Cuántas son?</a:t>
            </a:r>
          </a:p>
          <a:p>
            <a:pPr marL="320040" lvl="1" indent="0" algn="ctr">
              <a:buNone/>
            </a:pPr>
            <a:r>
              <a:rPr lang="es-MX" b="1" dirty="0" smtClean="0">
                <a:solidFill>
                  <a:srgbClr val="FF0000"/>
                </a:solidFill>
              </a:rPr>
              <a:t>R=7 </a:t>
            </a:r>
            <a:endParaRPr lang="es-MX" b="1" dirty="0">
              <a:solidFill>
                <a:srgbClr val="FF0000"/>
              </a:solidFill>
            </a:endParaRPr>
          </a:p>
          <a:p>
            <a:pPr lvl="1" algn="just"/>
            <a:endParaRPr lang="es-MX" b="1" dirty="0"/>
          </a:p>
        </p:txBody>
      </p:sp>
      <p:sp>
        <p:nvSpPr>
          <p:cNvPr id="4" name="3 Marcador de número de diapositiva"/>
          <p:cNvSpPr>
            <a:spLocks noGrp="1"/>
          </p:cNvSpPr>
          <p:nvPr>
            <p:ph type="sldNum" sz="quarter" idx="12"/>
          </p:nvPr>
        </p:nvSpPr>
        <p:spPr/>
        <p:txBody>
          <a:bodyPr/>
          <a:lstStyle/>
          <a:p>
            <a:fld id="{17E28E9E-9F5B-48B9-98A3-1025AA124BC1}" type="slidenum">
              <a:rPr lang="es-MX" smtClean="0"/>
              <a:t>8</a:t>
            </a:fld>
            <a:endParaRPr lang="es-MX"/>
          </a:p>
        </p:txBody>
      </p:sp>
    </p:spTree>
    <p:extLst>
      <p:ext uri="{BB962C8B-B14F-4D97-AF65-F5344CB8AC3E}">
        <p14:creationId xmlns:p14="http://schemas.microsoft.com/office/powerpoint/2010/main" val="599097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251520" y="2492896"/>
            <a:ext cx="8725410" cy="3888432"/>
          </a:xfrm>
          <a:prstGeom prst="rect">
            <a:avLst/>
          </a:prstGeom>
        </p:spPr>
      </p:pic>
      <p:sp>
        <p:nvSpPr>
          <p:cNvPr id="2" name="CuadroTexto 1"/>
          <p:cNvSpPr txBox="1"/>
          <p:nvPr/>
        </p:nvSpPr>
        <p:spPr>
          <a:xfrm>
            <a:off x="323528" y="764704"/>
            <a:ext cx="7992888" cy="646331"/>
          </a:xfrm>
          <a:prstGeom prst="rect">
            <a:avLst/>
          </a:prstGeom>
          <a:noFill/>
        </p:spPr>
        <p:txBody>
          <a:bodyPr wrap="square" rtlCol="0">
            <a:spAutoFit/>
          </a:bodyPr>
          <a:lstStyle/>
          <a:p>
            <a:r>
              <a:rPr lang="es-MX" dirty="0" smtClean="0">
                <a:solidFill>
                  <a:srgbClr val="FF0000"/>
                </a:solidFill>
              </a:rPr>
              <a:t>Existen 4 rutas, sin embargo tiene 3 opciones para salir de la casa y 3 opciones para regresar a ella</a:t>
            </a:r>
            <a:r>
              <a:rPr lang="es-MX" dirty="0" smtClean="0"/>
              <a:t>.</a:t>
            </a:r>
            <a:endParaRPr lang="en-US" dirty="0"/>
          </a:p>
        </p:txBody>
      </p:sp>
    </p:spTree>
    <p:extLst>
      <p:ext uri="{BB962C8B-B14F-4D97-AF65-F5344CB8AC3E}">
        <p14:creationId xmlns:p14="http://schemas.microsoft.com/office/powerpoint/2010/main" val="36851447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a">
  <a:themeElements>
    <a:clrScheme name="Perspectiva">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a">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1043</TotalTime>
  <Words>1691</Words>
  <Application>Microsoft Office PowerPoint</Application>
  <PresentationFormat>Presentación en pantalla (4:3)</PresentationFormat>
  <Paragraphs>132</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Cambria Math</vt:lpstr>
      <vt:lpstr>Wingdings</vt:lpstr>
      <vt:lpstr>Perspectiva</vt:lpstr>
      <vt:lpstr>EJERCICIOS DE PROBABILIDAD Y CONTROL DE LECTURA.</vt:lpstr>
      <vt:lpstr>Control de Lectura</vt:lpstr>
      <vt:lpstr>Presentación de PowerPoint</vt:lpstr>
      <vt:lpstr>Presentación de PowerPoint</vt:lpstr>
      <vt:lpstr>Presentación de PowerPoint</vt:lpstr>
      <vt:lpstr>SOLUCIÓN DE LOS EJERCICIOS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Actividad 2 Estadística Administrativa</dc:title>
  <dc:creator>Enrique</dc:creator>
  <cp:lastModifiedBy>Pau Rubalcava</cp:lastModifiedBy>
  <cp:revision>43</cp:revision>
  <dcterms:created xsi:type="dcterms:W3CDTF">2015-09-08T23:29:23Z</dcterms:created>
  <dcterms:modified xsi:type="dcterms:W3CDTF">2016-02-14T00:11:30Z</dcterms:modified>
</cp:coreProperties>
</file>