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6" autoAdjust="0"/>
    <p:restoredTop sz="94660"/>
  </p:normalViewPr>
  <p:slideViewPr>
    <p:cSldViewPr snapToGrid="0">
      <p:cViewPr varScale="1">
        <p:scale>
          <a:sx n="95" d="100"/>
          <a:sy n="95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2376-17CE-492C-BF73-0D8A7D394035}" type="datetimeFigureOut">
              <a:rPr lang="es-MX" smtClean="0"/>
              <a:t>05/06/2016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928E-3859-4FF9-A8C5-B254B47956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791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2376-17CE-492C-BF73-0D8A7D394035}" type="datetimeFigureOut">
              <a:rPr lang="es-MX" smtClean="0"/>
              <a:t>05/06/2016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928E-3859-4FF9-A8C5-B254B47956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598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2376-17CE-492C-BF73-0D8A7D394035}" type="datetimeFigureOut">
              <a:rPr lang="es-MX" smtClean="0"/>
              <a:t>05/06/2016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928E-3859-4FF9-A8C5-B254B47956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204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2376-17CE-492C-BF73-0D8A7D394035}" type="datetimeFigureOut">
              <a:rPr lang="es-MX" smtClean="0"/>
              <a:t>05/06/2016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928E-3859-4FF9-A8C5-B254B47956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786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2376-17CE-492C-BF73-0D8A7D394035}" type="datetimeFigureOut">
              <a:rPr lang="es-MX" smtClean="0"/>
              <a:t>05/06/2016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928E-3859-4FF9-A8C5-B254B47956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91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2376-17CE-492C-BF73-0D8A7D394035}" type="datetimeFigureOut">
              <a:rPr lang="es-MX" smtClean="0"/>
              <a:t>05/06/2016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928E-3859-4FF9-A8C5-B254B47956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826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2376-17CE-492C-BF73-0D8A7D394035}" type="datetimeFigureOut">
              <a:rPr lang="es-MX" smtClean="0"/>
              <a:t>05/06/2016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928E-3859-4FF9-A8C5-B254B47956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831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2376-17CE-492C-BF73-0D8A7D394035}" type="datetimeFigureOut">
              <a:rPr lang="es-MX" smtClean="0"/>
              <a:t>05/06/2016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928E-3859-4FF9-A8C5-B254B47956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72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2376-17CE-492C-BF73-0D8A7D394035}" type="datetimeFigureOut">
              <a:rPr lang="es-MX" smtClean="0"/>
              <a:t>05/06/2016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928E-3859-4FF9-A8C5-B254B47956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961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2376-17CE-492C-BF73-0D8A7D394035}" type="datetimeFigureOut">
              <a:rPr lang="es-MX" smtClean="0"/>
              <a:t>05/06/2016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928E-3859-4FF9-A8C5-B254B47956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16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2376-17CE-492C-BF73-0D8A7D394035}" type="datetimeFigureOut">
              <a:rPr lang="es-MX" smtClean="0"/>
              <a:t>05/06/2016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928E-3859-4FF9-A8C5-B254B47956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094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2376-17CE-492C-BF73-0D8A7D394035}" type="datetimeFigureOut">
              <a:rPr lang="es-MX" smtClean="0"/>
              <a:t>05/06/2016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C928E-3859-4FF9-A8C5-B254B47956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477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apchiapas.org.mx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upo 79"/>
          <p:cNvGrpSpPr/>
          <p:nvPr/>
        </p:nvGrpSpPr>
        <p:grpSpPr>
          <a:xfrm>
            <a:off x="-2" y="0"/>
            <a:ext cx="12192006" cy="6858000"/>
            <a:chOff x="-2" y="0"/>
            <a:chExt cx="12192006" cy="6858000"/>
          </a:xfrm>
        </p:grpSpPr>
        <p:sp>
          <p:nvSpPr>
            <p:cNvPr id="74" name="Rectángulo 73"/>
            <p:cNvSpPr/>
            <p:nvPr/>
          </p:nvSpPr>
          <p:spPr>
            <a:xfrm>
              <a:off x="-2" y="0"/>
              <a:ext cx="12192000" cy="6858000"/>
            </a:xfrm>
            <a:prstGeom prst="rect">
              <a:avLst/>
            </a:prstGeom>
            <a:gradFill>
              <a:gsLst>
                <a:gs pos="62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75" name="Imagen 7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7172"/>
            <a:stretch/>
          </p:blipFill>
          <p:spPr>
            <a:xfrm rot="16200000">
              <a:off x="6038274" y="704269"/>
              <a:ext cx="115455" cy="12192005"/>
            </a:xfrm>
            <a:prstGeom prst="rect">
              <a:avLst/>
            </a:prstGeom>
          </p:spPr>
        </p:pic>
        <p:sp>
          <p:nvSpPr>
            <p:cNvPr id="4" name="Rectángulo redondeado 3"/>
            <p:cNvSpPr/>
            <p:nvPr/>
          </p:nvSpPr>
          <p:spPr>
            <a:xfrm>
              <a:off x="4068425" y="673658"/>
              <a:ext cx="3810000" cy="44115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ADMINISTRACIÓN PÚBLICA FEDERAL EN MÉXICO</a:t>
              </a:r>
            </a:p>
          </p:txBody>
        </p:sp>
        <p:sp>
          <p:nvSpPr>
            <p:cNvPr id="5" name="Rectángulo redondeado 4"/>
            <p:cNvSpPr/>
            <p:nvPr/>
          </p:nvSpPr>
          <p:spPr>
            <a:xfrm>
              <a:off x="4527740" y="1977262"/>
              <a:ext cx="2887579" cy="44115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CONSTITUCIÓN POLÍTICA DE LOS ESTADO UNIDOS MEXICANOS</a:t>
              </a:r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4930177" y="2674695"/>
              <a:ext cx="2085474" cy="44115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PODER EJECUTIVO</a:t>
              </a:r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4930177" y="3264242"/>
              <a:ext cx="2085474" cy="44115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PRESIDENTE DE LOS ESTADOS UNIDOS MEXICANOS</a:t>
              </a:r>
            </a:p>
          </p:txBody>
        </p:sp>
        <p:sp>
          <p:nvSpPr>
            <p:cNvPr id="8" name="Rectángulo redondeado 7"/>
            <p:cNvSpPr/>
            <p:nvPr/>
          </p:nvSpPr>
          <p:spPr>
            <a:xfrm>
              <a:off x="3026563" y="4020703"/>
              <a:ext cx="2085474" cy="44115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ADMINISTRACIÓN CENTRALIZADA</a:t>
              </a:r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6811346" y="4020703"/>
              <a:ext cx="2085474" cy="44115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ADMINISTRACIÓN CENTRAL</a:t>
              </a:r>
            </a:p>
          </p:txBody>
        </p:sp>
        <p:cxnSp>
          <p:nvCxnSpPr>
            <p:cNvPr id="11" name="Conector recto de flecha 10"/>
            <p:cNvCxnSpPr>
              <a:stCxn id="4" idx="2"/>
              <a:endCxn id="5" idx="0"/>
            </p:cNvCxnSpPr>
            <p:nvPr/>
          </p:nvCxnSpPr>
          <p:spPr>
            <a:xfrm flipH="1">
              <a:off x="5971530" y="1114816"/>
              <a:ext cx="1895" cy="8624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>
              <a:stCxn id="5" idx="2"/>
              <a:endCxn id="6" idx="0"/>
            </p:cNvCxnSpPr>
            <p:nvPr/>
          </p:nvCxnSpPr>
          <p:spPr>
            <a:xfrm>
              <a:off x="5971530" y="2418420"/>
              <a:ext cx="1384" cy="256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6" idx="2"/>
              <a:endCxn id="7" idx="0"/>
            </p:cNvCxnSpPr>
            <p:nvPr/>
          </p:nvCxnSpPr>
          <p:spPr>
            <a:xfrm>
              <a:off x="5972914" y="3115853"/>
              <a:ext cx="0" cy="148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endCxn id="8" idx="3"/>
            </p:cNvCxnSpPr>
            <p:nvPr/>
          </p:nvCxnSpPr>
          <p:spPr>
            <a:xfrm flipH="1">
              <a:off x="5112037" y="3705400"/>
              <a:ext cx="794373" cy="5358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>
              <a:stCxn id="7" idx="2"/>
              <a:endCxn id="9" idx="1"/>
            </p:cNvCxnSpPr>
            <p:nvPr/>
          </p:nvCxnSpPr>
          <p:spPr>
            <a:xfrm>
              <a:off x="5972914" y="3705400"/>
              <a:ext cx="838432" cy="5358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ángulo redondeado 25"/>
            <p:cNvSpPr/>
            <p:nvPr/>
          </p:nvSpPr>
          <p:spPr>
            <a:xfrm>
              <a:off x="2489007" y="4682440"/>
              <a:ext cx="3158836" cy="13406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s-MX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EMPRESA DE PARTICIPACIÓN ESTATAL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s-MX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INSTITUTO NACIONAL DE CRÉDITO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s-MX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FIDEICOMISOS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s-MX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INSTITUTO NACIONAL DE SEGUROS Y FINANZAS</a:t>
              </a:r>
            </a:p>
          </p:txBody>
        </p:sp>
        <p:sp>
          <p:nvSpPr>
            <p:cNvPr id="27" name="Rectángulo redondeado 26"/>
            <p:cNvSpPr/>
            <p:nvPr/>
          </p:nvSpPr>
          <p:spPr>
            <a:xfrm>
              <a:off x="6279607" y="4704973"/>
              <a:ext cx="3158836" cy="13406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s-MX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SECRETARÍA DE ESTADO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s-MX" sz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DEPTO</a:t>
              </a:r>
              <a:r>
                <a:rPr lang="es-MX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s-MX" sz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ADMON</a:t>
              </a:r>
              <a:endParaRPr lang="es-MX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s-MX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PROCURADURÍA GRAL. DE JUSTICIA DEL DISTRITO Y TERRITORIO FEDERAL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s-MX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TRIBUNAL FISCAL DE LA FEDERACIÓN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s-MX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CONSEJERÍA JUDICIAL EJECUTIVO FEDERAL</a:t>
              </a:r>
            </a:p>
          </p:txBody>
        </p:sp>
        <p:sp>
          <p:nvSpPr>
            <p:cNvPr id="30" name="Rectángulo redondeado 29"/>
            <p:cNvSpPr/>
            <p:nvPr/>
          </p:nvSpPr>
          <p:spPr>
            <a:xfrm>
              <a:off x="373051" y="1975259"/>
              <a:ext cx="2085474" cy="44115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PODER LEGISLATIVO</a:t>
              </a:r>
            </a:p>
          </p:txBody>
        </p:sp>
        <p:sp>
          <p:nvSpPr>
            <p:cNvPr id="31" name="Rectángulo redondeado 30"/>
            <p:cNvSpPr/>
            <p:nvPr/>
          </p:nvSpPr>
          <p:spPr>
            <a:xfrm>
              <a:off x="373051" y="2674695"/>
              <a:ext cx="2085474" cy="44115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CONGRESO GENERAL</a:t>
              </a:r>
            </a:p>
          </p:txBody>
        </p:sp>
        <p:sp>
          <p:nvSpPr>
            <p:cNvPr id="32" name="Rectángulo redondeado 31"/>
            <p:cNvSpPr/>
            <p:nvPr/>
          </p:nvSpPr>
          <p:spPr>
            <a:xfrm>
              <a:off x="373051" y="3374131"/>
              <a:ext cx="2085474" cy="44115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CÁMARA DE DIPUTADOS</a:t>
              </a:r>
            </a:p>
          </p:txBody>
        </p:sp>
        <p:sp>
          <p:nvSpPr>
            <p:cNvPr id="33" name="Rectángulo redondeado 32"/>
            <p:cNvSpPr/>
            <p:nvPr/>
          </p:nvSpPr>
          <p:spPr>
            <a:xfrm>
              <a:off x="9849565" y="2085949"/>
              <a:ext cx="2085474" cy="44115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PODER JUDICIAL</a:t>
              </a:r>
            </a:p>
          </p:txBody>
        </p:sp>
        <p:sp>
          <p:nvSpPr>
            <p:cNvPr id="34" name="Rectángulo redondeado 33"/>
            <p:cNvSpPr/>
            <p:nvPr/>
          </p:nvSpPr>
          <p:spPr>
            <a:xfrm>
              <a:off x="9849565" y="2785385"/>
              <a:ext cx="2085474" cy="44115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SISTEMA CORTE DE JUSTICIA DE LA NACIÓN</a:t>
              </a:r>
            </a:p>
          </p:txBody>
        </p:sp>
        <p:sp>
          <p:nvSpPr>
            <p:cNvPr id="35" name="Rectángulo redondeado 34"/>
            <p:cNvSpPr/>
            <p:nvPr/>
          </p:nvSpPr>
          <p:spPr>
            <a:xfrm>
              <a:off x="9849565" y="3484821"/>
              <a:ext cx="2085474" cy="44115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TRIBUNAL DE CIRCUITO</a:t>
              </a:r>
            </a:p>
          </p:txBody>
        </p:sp>
        <p:sp>
          <p:nvSpPr>
            <p:cNvPr id="36" name="Rectángulo redondeado 35"/>
            <p:cNvSpPr/>
            <p:nvPr/>
          </p:nvSpPr>
          <p:spPr>
            <a:xfrm>
              <a:off x="9849565" y="4184257"/>
              <a:ext cx="2085474" cy="44115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JUZGADO DE DISTRITO </a:t>
              </a:r>
            </a:p>
          </p:txBody>
        </p:sp>
        <p:sp>
          <p:nvSpPr>
            <p:cNvPr id="37" name="Rectángulo redondeado 36"/>
            <p:cNvSpPr/>
            <p:nvPr/>
          </p:nvSpPr>
          <p:spPr>
            <a:xfrm>
              <a:off x="9849565" y="4883693"/>
              <a:ext cx="2085474" cy="44115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JURADO POPULAR FEDERAL</a:t>
              </a:r>
            </a:p>
          </p:txBody>
        </p:sp>
        <p:cxnSp>
          <p:nvCxnSpPr>
            <p:cNvPr id="38" name="Conector recto de flecha 37"/>
            <p:cNvCxnSpPr>
              <a:stCxn id="8" idx="2"/>
              <a:endCxn id="26" idx="0"/>
            </p:cNvCxnSpPr>
            <p:nvPr/>
          </p:nvCxnSpPr>
          <p:spPr>
            <a:xfrm flipH="1">
              <a:off x="4068425" y="4461861"/>
              <a:ext cx="875" cy="220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0"/>
            <p:cNvCxnSpPr>
              <a:stCxn id="9" idx="2"/>
              <a:endCxn id="27" idx="0"/>
            </p:cNvCxnSpPr>
            <p:nvPr/>
          </p:nvCxnSpPr>
          <p:spPr>
            <a:xfrm>
              <a:off x="7854083" y="4461861"/>
              <a:ext cx="4942" cy="243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angular 44"/>
            <p:cNvCxnSpPr>
              <a:stCxn id="4" idx="2"/>
              <a:endCxn id="30" idx="0"/>
            </p:cNvCxnSpPr>
            <p:nvPr/>
          </p:nvCxnSpPr>
          <p:spPr>
            <a:xfrm rot="5400000">
              <a:off x="3264386" y="-733781"/>
              <a:ext cx="860443" cy="455763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angular 47"/>
            <p:cNvCxnSpPr>
              <a:stCxn id="4" idx="2"/>
              <a:endCxn id="33" idx="0"/>
            </p:cNvCxnSpPr>
            <p:nvPr/>
          </p:nvCxnSpPr>
          <p:spPr>
            <a:xfrm rot="16200000" flipH="1">
              <a:off x="7947297" y="-859057"/>
              <a:ext cx="971133" cy="49188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>
              <a:stCxn id="30" idx="2"/>
              <a:endCxn id="31" idx="0"/>
            </p:cNvCxnSpPr>
            <p:nvPr/>
          </p:nvCxnSpPr>
          <p:spPr>
            <a:xfrm>
              <a:off x="1415788" y="2416417"/>
              <a:ext cx="0" cy="258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de flecha 54"/>
            <p:cNvCxnSpPr>
              <a:stCxn id="31" idx="2"/>
              <a:endCxn id="32" idx="0"/>
            </p:cNvCxnSpPr>
            <p:nvPr/>
          </p:nvCxnSpPr>
          <p:spPr>
            <a:xfrm>
              <a:off x="1415788" y="3115853"/>
              <a:ext cx="0" cy="258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/>
            <p:cNvCxnSpPr>
              <a:stCxn id="33" idx="2"/>
              <a:endCxn id="34" idx="0"/>
            </p:cNvCxnSpPr>
            <p:nvPr/>
          </p:nvCxnSpPr>
          <p:spPr>
            <a:xfrm>
              <a:off x="10892302" y="2527107"/>
              <a:ext cx="0" cy="258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4" idx="2"/>
              <a:endCxn id="35" idx="0"/>
            </p:cNvCxnSpPr>
            <p:nvPr/>
          </p:nvCxnSpPr>
          <p:spPr>
            <a:xfrm>
              <a:off x="10892302" y="3226543"/>
              <a:ext cx="0" cy="258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/>
            <p:cNvCxnSpPr>
              <a:stCxn id="35" idx="2"/>
              <a:endCxn id="36" idx="0"/>
            </p:cNvCxnSpPr>
            <p:nvPr/>
          </p:nvCxnSpPr>
          <p:spPr>
            <a:xfrm>
              <a:off x="10892302" y="3925979"/>
              <a:ext cx="0" cy="258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>
              <a:stCxn id="36" idx="2"/>
              <a:endCxn id="37" idx="0"/>
            </p:cNvCxnSpPr>
            <p:nvPr/>
          </p:nvCxnSpPr>
          <p:spPr>
            <a:xfrm>
              <a:off x="10892302" y="4625415"/>
              <a:ext cx="0" cy="258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Imagen 38" descr="IAP Chiapas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84" y="95964"/>
            <a:ext cx="1538184" cy="673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Imagen 39" descr="http://iapchiapas.org.mx/img/maest-linea-admon/mtria_linea_app.jp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83"/>
          <a:stretch/>
        </p:blipFill>
        <p:spPr bwMode="auto">
          <a:xfrm>
            <a:off x="10531061" y="59935"/>
            <a:ext cx="1660937" cy="7099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22809" y="6000479"/>
            <a:ext cx="3960611" cy="742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9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INSTITUTO DE ADMINISTRACIÓN PÚBLICA DEL ESTADO DE CHIAPAS </a:t>
            </a:r>
            <a:endParaRPr lang="es-MX" sz="9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9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MODULO: FUNDAMENTOS JURÍDICOS DE LA ADMINISTRACIÓN PÚBLICA</a:t>
            </a:r>
            <a:endParaRPr lang="es-MX" sz="9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9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CATEDRÁTICO: DRA. LUCIA GUADALUPE ALFONSO ONTIVEROS</a:t>
            </a:r>
            <a:endParaRPr lang="es-MX" sz="9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5913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96</Words>
  <Application>Microsoft Office PowerPoint</Application>
  <PresentationFormat>Panorámica</PresentationFormat>
  <Paragraphs>26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 LOPEZ JUAN</dc:creator>
  <cp:lastModifiedBy>F LOPEZ JUAN</cp:lastModifiedBy>
  <cp:revision>22</cp:revision>
  <dcterms:created xsi:type="dcterms:W3CDTF">2016-04-16T03:15:30Z</dcterms:created>
  <dcterms:modified xsi:type="dcterms:W3CDTF">2016-06-05T20:56:28Z</dcterms:modified>
</cp:coreProperties>
</file>