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2" r:id="rId2"/>
    <p:sldId id="303" r:id="rId3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4ECBA-7021-40A1-96E6-8807CAFBCFED}" v="63" dt="2018-08-28T14:26:01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5"/>
    <p:restoredTop sz="94649"/>
  </p:normalViewPr>
  <p:slideViewPr>
    <p:cSldViewPr snapToGrid="0" snapToObjects="1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01/07/2021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55" y="0"/>
            <a:ext cx="9157030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941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7910" y="6266350"/>
            <a:ext cx="197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XX de </a:t>
            </a:r>
            <a:r>
              <a:rPr lang="es-ES_tradnl" sz="1200" b="1" dirty="0" err="1">
                <a:solidFill>
                  <a:schemeClr val="bg1"/>
                </a:solidFill>
                <a:ea typeface="Gungsuh" charset="-127"/>
                <a:cs typeface="Gungsuh" charset="-127"/>
              </a:rPr>
              <a:t>nombre_mes</a:t>
            </a:r>
            <a:r>
              <a:rPr lang="es-ES_tradnl" sz="12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 de 2021</a:t>
            </a:r>
          </a:p>
          <a:p>
            <a:r>
              <a:rPr lang="es-ES_tradnl" sz="12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Proyecto de Título II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C4450C-C42F-4351-A7B6-ED426B8B46D8}"/>
              </a:ext>
            </a:extLst>
          </p:cNvPr>
          <p:cNvSpPr txBox="1"/>
          <p:nvPr/>
        </p:nvSpPr>
        <p:spPr>
          <a:xfrm>
            <a:off x="1413776" y="94016"/>
            <a:ext cx="730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</a:rPr>
              <a:t>Nombre de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828378-3BAF-45BB-AFE3-19C73A4FA2B8}"/>
              </a:ext>
            </a:extLst>
          </p:cNvPr>
          <p:cNvSpPr txBox="1"/>
          <p:nvPr/>
        </p:nvSpPr>
        <p:spPr>
          <a:xfrm>
            <a:off x="1350730" y="5562210"/>
            <a:ext cx="7301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/>
                </a:solidFill>
              </a:rPr>
              <a:t>Examen para optar al título profesional de Ing. en Automatización y Robótica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DAD013-8142-4AD9-8DC8-AA6DEB715861}"/>
              </a:ext>
            </a:extLst>
          </p:cNvPr>
          <p:cNvSpPr txBox="1"/>
          <p:nvPr/>
        </p:nvSpPr>
        <p:spPr>
          <a:xfrm>
            <a:off x="27909" y="1029886"/>
            <a:ext cx="3292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 err="1">
                <a:solidFill>
                  <a:schemeClr val="bg1"/>
                </a:solidFill>
                <a:ea typeface="Gungsuh" charset="-127"/>
                <a:cs typeface="Gungsuh" charset="-127"/>
              </a:rPr>
              <a:t>Nombre_completo_de_estudiante</a:t>
            </a:r>
            <a:endParaRPr lang="es-ES_tradnl" sz="1600" b="1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974" y="16636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XXXXXXXXX</a:t>
            </a:r>
          </a:p>
        </p:txBody>
      </p: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7976</TotalTime>
  <Words>36</Words>
  <Application>Microsoft Office PowerPoint</Application>
  <PresentationFormat>Carta (216 x 279 mm)</PresentationFormat>
  <Paragraphs>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Miguel Solis Cid</cp:lastModifiedBy>
  <cp:revision>61</cp:revision>
  <dcterms:created xsi:type="dcterms:W3CDTF">2018-06-26T20:44:09Z</dcterms:created>
  <dcterms:modified xsi:type="dcterms:W3CDTF">2021-07-01T19:51:08Z</dcterms:modified>
</cp:coreProperties>
</file>