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7" r:id="rId6"/>
    <p:sldId id="258" r:id="rId7"/>
    <p:sldId id="265" r:id="rId8"/>
    <p:sldId id="266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3D"/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63169"/>
  </p:normalViewPr>
  <p:slideViewPr>
    <p:cSldViewPr snapToGrid="0" showGuides="1">
      <p:cViewPr>
        <p:scale>
          <a:sx n="66" d="100"/>
          <a:sy n="66" d="100"/>
        </p:scale>
        <p:origin x="896" y="38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D4C6-9481-E749-BC9A-E30FA7DB79BF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CCF5-A4B2-064C-8680-D17D19C27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1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everyone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I‘ll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2D </a:t>
            </a:r>
            <a:r>
              <a:rPr lang="de-DE" dirty="0" err="1"/>
              <a:t>points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diagrtam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partitioning</a:t>
            </a:r>
            <a:r>
              <a:rPr lang="de-DE" dirty="0"/>
              <a:t> a plane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closests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CH" dirty="0"/>
              <a:t>Points in </a:t>
            </a:r>
            <a:r>
              <a:rPr lang="de-CH" dirty="0" err="1"/>
              <a:t>red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Regions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clossest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67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datastructres</a:t>
            </a:r>
            <a:r>
              <a:rPr lang="de-DE" dirty="0"/>
              <a:t> </a:t>
            </a:r>
            <a:r>
              <a:rPr lang="de-DE" dirty="0" err="1"/>
              <a:t>were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EventQueue</a:t>
            </a:r>
            <a:r>
              <a:rPr lang="de-DE" dirty="0"/>
              <a:t>,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de-DE" dirty="0"/>
          </a:p>
          <a:p>
            <a:r>
              <a:rPr lang="de-DE" dirty="0"/>
              <a:t>Beachline </a:t>
            </a:r>
            <a:r>
              <a:rPr lang="de-DE" dirty="0" err="1"/>
              <a:t>holds</a:t>
            </a:r>
            <a:r>
              <a:rPr lang="de-DE" dirty="0"/>
              <a:t> all </a:t>
            </a:r>
            <a:r>
              <a:rPr lang="de-DE" dirty="0" err="1"/>
              <a:t>arcs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piecewise</a:t>
            </a:r>
            <a:r>
              <a:rPr lang="de-DE" dirty="0"/>
              <a:t> </a:t>
            </a:r>
            <a:r>
              <a:rPr lang="de-DE" dirty="0" err="1"/>
              <a:t>parabola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dictate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, O(</a:t>
            </a:r>
            <a:r>
              <a:rPr lang="de-DE" dirty="0" err="1"/>
              <a:t>n</a:t>
            </a:r>
            <a:r>
              <a:rPr lang="de-DE" dirty="0"/>
              <a:t>)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/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deletes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beachline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Eventqueue I </a:t>
            </a:r>
            <a:r>
              <a:rPr lang="de-DE" dirty="0" err="1"/>
              <a:t>used</a:t>
            </a:r>
            <a:r>
              <a:rPr lang="de-DE" dirty="0"/>
              <a:t> a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queue</a:t>
            </a:r>
            <a:endParaRPr lang="de-DE" dirty="0"/>
          </a:p>
          <a:p>
            <a:r>
              <a:rPr lang="de-DE" dirty="0"/>
              <a:t>Beachline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endParaRPr lang="de-DE" dirty="0"/>
          </a:p>
          <a:p>
            <a:r>
              <a:rPr lang="de-DE" dirty="0"/>
              <a:t>Performance suboptimal, </a:t>
            </a:r>
            <a:r>
              <a:rPr lang="de-DE" dirty="0" err="1"/>
              <a:t>beachline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in O(log </a:t>
            </a:r>
            <a:r>
              <a:rPr lang="de-DE" dirty="0" err="1"/>
              <a:t>n</a:t>
            </a:r>
            <a:r>
              <a:rPr lang="de-DE" dirty="0"/>
              <a:t>) </a:t>
            </a:r>
            <a:r>
              <a:rPr lang="de-DE" dirty="0" err="1"/>
              <a:t>instead</a:t>
            </a:r>
            <a:r>
              <a:rPr lang="de-DE" dirty="0"/>
              <a:t> O(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  <a:p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4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datastructes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also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, I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datastructures</a:t>
            </a:r>
            <a:endParaRPr lang="de-DE" dirty="0"/>
          </a:p>
          <a:p>
            <a:r>
              <a:rPr lang="de-DE" dirty="0"/>
              <a:t>-  Classes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Geometric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like </a:t>
            </a:r>
            <a:r>
              <a:rPr lang="de-DE" dirty="0" err="1"/>
              <a:t>points</a:t>
            </a:r>
            <a:r>
              <a:rPr lang="de-DE" dirty="0"/>
              <a:t> and </a:t>
            </a:r>
            <a:r>
              <a:rPr lang="de-DE" dirty="0" err="1"/>
              <a:t>edges</a:t>
            </a:r>
            <a:r>
              <a:rPr lang="de-DE" dirty="0"/>
              <a:t> and </a:t>
            </a:r>
            <a:r>
              <a:rPr lang="de-DE" dirty="0" err="1"/>
              <a:t>more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 algn="l">
              <a:buFontTx/>
              <a:buNone/>
            </a:pPr>
            <a:r>
              <a:rPr lang="de-DE" dirty="0"/>
              <a:t>The C++ </a:t>
            </a:r>
            <a:r>
              <a:rPr lang="de-DE" dirty="0" err="1"/>
              <a:t>implementaiton</a:t>
            </a:r>
            <a:r>
              <a:rPr lang="de-DE" dirty="0"/>
              <a:t> was </a:t>
            </a:r>
            <a:r>
              <a:rPr lang="de-DE" dirty="0" err="1"/>
              <a:t>accompanied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0" indent="0" algn="l">
              <a:buFontTx/>
              <a:buNone/>
            </a:pPr>
            <a:endParaRPr lang="de-DE" dirty="0"/>
          </a:p>
          <a:p>
            <a:pPr marL="0" indent="0" algn="l">
              <a:buFontTx/>
              <a:buNone/>
            </a:pPr>
            <a:r>
              <a:rPr lang="de-DE" dirty="0"/>
              <a:t>After </a:t>
            </a:r>
            <a:r>
              <a:rPr lang="de-DE" dirty="0" err="1"/>
              <a:t>finishing</a:t>
            </a:r>
            <a:r>
              <a:rPr lang="de-DE" dirty="0"/>
              <a:t> a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pybind11 </a:t>
            </a:r>
            <a:r>
              <a:rPr lang="de-DE" dirty="0" err="1"/>
              <a:t>connector</a:t>
            </a:r>
            <a:r>
              <a:rPr lang="de-DE" dirty="0"/>
              <a:t> and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5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pPr marL="228600" indent="-228600">
              <a:buAutoNum type="arabicParenR"/>
            </a:pP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namely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228600" indent="-228600">
              <a:buAutoNum type="arabicParenR"/>
            </a:pP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c++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exmaple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, </a:t>
            </a:r>
            <a:r>
              <a:rPr lang="de-DE" dirty="0" err="1"/>
              <a:t>namely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  <a:p>
            <a:pPr marL="228600" indent="-228600">
              <a:buAutoNum type="arabicParenR"/>
            </a:pP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owenership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c++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ownership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</a:t>
            </a:r>
            <a:r>
              <a:rPr lang="de-DE" dirty="0" err="1"/>
              <a:t>c++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wrapping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after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hte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c++</a:t>
            </a:r>
            <a:endParaRPr lang="de-DE" dirty="0"/>
          </a:p>
          <a:p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 :</a:t>
            </a:r>
          </a:p>
          <a:p>
            <a:pPr marL="171450" indent="-171450">
              <a:buFontTx/>
              <a:buChar char="-"/>
            </a:pPr>
            <a:r>
              <a:rPr lang="de-DE" dirty="0"/>
              <a:t>I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larger </a:t>
            </a:r>
            <a:r>
              <a:rPr lang="de-DE" dirty="0" err="1"/>
              <a:t>process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Copying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clean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after </a:t>
            </a:r>
            <a:r>
              <a:rPr lang="de-DE" dirty="0" err="1"/>
              <a:t>finishing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maniupulations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in </a:t>
            </a:r>
            <a:r>
              <a:rPr lang="de-DE" dirty="0" err="1"/>
              <a:t>python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Plotting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Transformation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polygons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45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and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(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polygons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 err="1"/>
              <a:t>cpp</a:t>
            </a:r>
            <a:r>
              <a:rPr lang="de-DE" dirty="0"/>
              <a:t> and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extensive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opted</a:t>
            </a:r>
            <a:r>
              <a:rPr lang="de-DE" dirty="0"/>
              <a:t> in </a:t>
            </a:r>
            <a:r>
              <a:rPr lang="de-DE" dirty="0" err="1"/>
              <a:t>or</a:t>
            </a:r>
            <a:r>
              <a:rPr lang="de-DE" dirty="0"/>
              <a:t> out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618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005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edges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ones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Python </a:t>
            </a:r>
            <a:r>
              <a:rPr lang="de-DE" dirty="0" err="1"/>
              <a:t>should</a:t>
            </a:r>
            <a:r>
              <a:rPr lang="de-DE" dirty="0"/>
              <a:t> „</a:t>
            </a:r>
            <a:r>
              <a:rPr lang="de-DE" dirty="0" err="1"/>
              <a:t>bound</a:t>
            </a:r>
            <a:r>
              <a:rPr lang="de-DE" dirty="0"/>
              <a:t>“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97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perpendicular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all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circle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same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sourrounding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devides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7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algorithm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7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,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0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Evacuation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Multiple </a:t>
            </a:r>
            <a:r>
              <a:rPr lang="de-DE" dirty="0" err="1"/>
              <a:t>bodies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campus</a:t>
            </a:r>
            <a:endParaRPr lang="de-DE" dirty="0"/>
          </a:p>
          <a:p>
            <a:endParaRPr lang="de-DE" dirty="0"/>
          </a:p>
          <a:p>
            <a:r>
              <a:rPr lang="de-DE" dirty="0"/>
              <a:t>On a </a:t>
            </a:r>
            <a:r>
              <a:rPr lang="de-DE" dirty="0" err="1"/>
              <a:t>fire</a:t>
            </a:r>
            <a:r>
              <a:rPr lang="de-DE" dirty="0"/>
              <a:t> </a:t>
            </a:r>
            <a:r>
              <a:rPr lang="de-DE" dirty="0" err="1"/>
              <a:t>alarm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sutdents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? </a:t>
            </a:r>
          </a:p>
          <a:p>
            <a:r>
              <a:rPr lang="de-DE" dirty="0"/>
              <a:t>-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88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soccer</a:t>
            </a:r>
            <a:r>
              <a:rPr lang="de-DE" dirty="0"/>
              <a:t>,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players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defensive </a:t>
            </a:r>
            <a:r>
              <a:rPr lang="de-DE" dirty="0" err="1"/>
              <a:t>lines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zone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responsble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zone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messi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pass a </a:t>
            </a:r>
            <a:r>
              <a:rPr lang="de-DE" dirty="0" err="1"/>
              <a:t>wide</a:t>
            </a:r>
            <a:r>
              <a:rPr lang="de-DE" dirty="0"/>
              <a:t> ball?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2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effectiveness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a different </a:t>
            </a:r>
            <a:r>
              <a:rPr lang="de-DE" dirty="0" err="1"/>
              <a:t>discussion</a:t>
            </a:r>
            <a:r>
              <a:rPr lang="de-DE" dirty="0"/>
              <a:t> in </a:t>
            </a:r>
            <a:r>
              <a:rPr lang="de-DE" dirty="0" err="1"/>
              <a:t>reality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991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Fortunes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Sweepline</a:t>
            </a:r>
            <a:r>
              <a:rPr lang="de-DE" dirty="0"/>
              <a:t> and </a:t>
            </a:r>
            <a:r>
              <a:rPr lang="de-DE" dirty="0" err="1"/>
              <a:t>beachline</a:t>
            </a:r>
            <a:r>
              <a:rPr lang="de-DE" dirty="0"/>
              <a:t> </a:t>
            </a:r>
            <a:r>
              <a:rPr lang="de-DE" dirty="0" err="1"/>
              <a:t>beachline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Sweepline</a:t>
            </a:r>
            <a:r>
              <a:rPr lang="de-DE" dirty="0"/>
              <a:t> in </a:t>
            </a:r>
            <a:r>
              <a:rPr lang="de-DE" dirty="0" err="1"/>
              <a:t>red</a:t>
            </a:r>
            <a:r>
              <a:rPr lang="de-DE" dirty="0"/>
              <a:t>,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,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not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processd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Beachline </a:t>
            </a:r>
            <a:r>
              <a:rPr lang="de-DE" dirty="0" err="1"/>
              <a:t>piecwise</a:t>
            </a:r>
            <a:r>
              <a:rPr lang="de-DE" dirty="0"/>
              <a:t> </a:t>
            </a:r>
            <a:r>
              <a:rPr lang="de-DE" dirty="0" err="1"/>
              <a:t>parabolar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,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boarders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growing</a:t>
            </a:r>
            <a:r>
              <a:rPr lang="de-DE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equidistance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sweepline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endParaRPr lang="de-CH" dirty="0"/>
          </a:p>
          <a:p>
            <a:pPr marL="171450" indent="-171450">
              <a:buFontTx/>
              <a:buChar char="-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Point </a:t>
            </a:r>
            <a:r>
              <a:rPr lang="de-DE" dirty="0" err="1"/>
              <a:t>event</a:t>
            </a:r>
            <a:r>
              <a:rPr lang="de-DE" dirty="0"/>
              <a:t>: New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,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Circle </a:t>
            </a:r>
            <a:r>
              <a:rPr lang="de-DE" dirty="0" err="1"/>
              <a:t>events</a:t>
            </a:r>
            <a:r>
              <a:rPr lang="de-DE" dirty="0"/>
              <a:t>: an </a:t>
            </a:r>
            <a:r>
              <a:rPr lang="de-DE" dirty="0" err="1"/>
              <a:t>arc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shrinks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9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C20B-8BFF-3957-D634-4AFB01F53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17C430-990F-F457-7A0D-A8FBD3B1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6E249-02AB-55B0-4F3C-A5B4F658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E9B7D-A4C5-4AD8-A434-40990B48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D6DDC-F156-005C-34A6-46C061FD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00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4CEFE-262A-BF95-3CE3-CE2CDC1A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22071F-D151-2C1C-5D12-E195DBF4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D10E0-F7A7-5818-17E7-7E7D9946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3903D5-1456-6DA9-AEB2-5795E977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483EE-72AD-5FE7-6F69-81F2082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93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3CD9D0-C766-7CD8-9ECA-F4EE24A3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F3A9F-4AEE-ED60-08DE-3C8C110CE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ABBA6-5A37-13C9-7317-019E7616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78CD1-50DE-3B21-922C-5429E8EA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0DE28-332C-1203-AF87-0E3DBC0E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7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40671-93B8-B688-A7CD-9610ABC5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592F3-2EEF-6B17-A4AD-DFB433BA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D12F7-53CA-20BF-592E-16D4BCB2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40777-C37C-8209-A387-FEFA09ED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0DF0B-2298-4D18-0867-F6A0B3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1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CA26B-EB2F-2228-59BD-84C1BC3F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9EFB35-0EE7-4BB5-8A21-2A7490D8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0853C5-DAB5-221D-3B1F-33C6D97E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92CD7-0678-FAD5-433D-E56BD7F7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C52F8-DF3F-6146-F75D-E3CD4532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74E1B-4913-E9F9-F4B6-2DB10D73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5BDD-F4AF-A0DC-926A-F225A02A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90177B-C802-DE54-C49D-0188B1FA7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108D9-50F2-278C-53E9-6A616380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048D0-20BD-1EDD-3110-4423DAB4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C367A9-8022-31A9-5446-9FF6009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40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24809-246A-6AC1-05C0-03EF508A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B5152-C31E-48A1-D0F7-2B7E4FF6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50E27-DAE2-BC65-5786-47F752A5F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E1FCD2-134D-E517-DDD8-5E7A70E26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8A881B-C063-8BB8-EC0A-FF9033E6A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5AC5D-5101-C308-5294-9E46AE21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D7086A-A109-63E5-6E75-EF83E36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31A923-0780-CA8E-38AD-12DF1E08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6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9E91-B9DF-A413-43AE-756243BC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C18DE7-DE69-A38B-7CE8-4F3F0F1E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51F707-FB74-06D1-4CDF-EAFD5689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78525-8F47-4009-4879-D11235E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722FAF-F7D6-FB16-0B19-CD56985E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A2511B-8266-87D0-5ABC-04C75095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4B138C-B070-593F-9999-74C7C9C7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CC25-1354-C109-00B4-F2557F1F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3C05D-7A93-169C-C6FC-C4911FA2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5E4B2-12AB-9DA1-3674-23F031E6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A6086-BD29-E783-EC40-9D75CD5B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F8DBC5-951B-760B-91F1-9DEE71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7F2DC8-DD57-BE8A-27D6-02CFC453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60838-12AF-D4CA-373D-E4419EC7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F23EF0-960F-C9A1-91BE-67844AE88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A6D60-9BEA-52AE-BF79-48734E4E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C5FA3-B017-2F46-3C5D-6F1087D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E065A4-E45A-FFD6-C62F-12E4D76A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36578-5701-2725-AED4-B69233A5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72FE51-5279-6392-4861-9CF6584E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E8F46-769C-24AD-7507-3FCC3CCF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FF7F8C-32BD-22A7-FCCE-124C0EBA2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57C0B-DF58-03B9-2DFD-86563BF56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F7D76-B05E-1C8C-506F-4102AC036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70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Voronoi Diagram - JavaLab">
            <a:extLst>
              <a:ext uri="{FF2B5EF4-FFF2-40B4-BE49-F238E27FC236}">
                <a16:creationId xmlns:a16="http://schemas.microsoft.com/office/drawing/2014/main" id="{C3F037E8-D287-E16E-EC35-F658B3CD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A4ECA6-7E64-76A0-08F6-1C3ACE92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2D </a:t>
            </a:r>
            <a:r>
              <a:rPr lang="de-DE" dirty="0" err="1"/>
              <a:t>points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4D3061-D30C-8F39-29C7-0659574BF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lecture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“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Numerical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Software Development 2022“</a:t>
            </a:r>
          </a:p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under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Professor Yung-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Yu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9D0E2-BA8E-1345-5C71-13BBA4F0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Fortune‘s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pic>
        <p:nvPicPr>
          <p:cNvPr id="4" name="Picture 2" descr="Blank Graphs">
            <a:extLst>
              <a:ext uri="{FF2B5EF4-FFF2-40B4-BE49-F238E27FC236}">
                <a16:creationId xmlns:a16="http://schemas.microsoft.com/office/drawing/2014/main" id="{7F67C75A-5F68-57E6-E5DE-BE57659B1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1"/>
          <a:stretch/>
        </p:blipFill>
        <p:spPr bwMode="auto">
          <a:xfrm>
            <a:off x="4546958" y="1404361"/>
            <a:ext cx="7362015" cy="4656805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B4A30A2-F15D-2690-9CD6-978C1E3D03B7}"/>
              </a:ext>
            </a:extLst>
          </p:cNvPr>
          <p:cNvCxnSpPr>
            <a:cxnSpLocks/>
          </p:cNvCxnSpPr>
          <p:nvPr/>
        </p:nvCxnSpPr>
        <p:spPr>
          <a:xfrm flipH="1">
            <a:off x="7832465" y="4082829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5B81F7B-7AB5-2FF7-53B4-90CF8DD10F55}"/>
              </a:ext>
            </a:extLst>
          </p:cNvPr>
          <p:cNvCxnSpPr>
            <a:cxnSpLocks/>
          </p:cNvCxnSpPr>
          <p:nvPr/>
        </p:nvCxnSpPr>
        <p:spPr>
          <a:xfrm>
            <a:off x="8460051" y="2565339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2905332-38E5-A246-2782-952194170DFA}"/>
              </a:ext>
            </a:extLst>
          </p:cNvPr>
          <p:cNvCxnSpPr>
            <a:cxnSpLocks/>
          </p:cNvCxnSpPr>
          <p:nvPr/>
        </p:nvCxnSpPr>
        <p:spPr>
          <a:xfrm flipH="1" flipV="1">
            <a:off x="6881142" y="3315549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10A3FC19-ABB7-B2EC-DF98-D62A51EB308E}"/>
              </a:ext>
            </a:extLst>
          </p:cNvPr>
          <p:cNvCxnSpPr>
            <a:cxnSpLocks/>
          </p:cNvCxnSpPr>
          <p:nvPr/>
        </p:nvCxnSpPr>
        <p:spPr>
          <a:xfrm flipH="1">
            <a:off x="7816052" y="2571241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862F26A-E5B0-9984-9B59-F9AA547236C8}"/>
              </a:ext>
            </a:extLst>
          </p:cNvPr>
          <p:cNvCxnSpPr>
            <a:cxnSpLocks/>
          </p:cNvCxnSpPr>
          <p:nvPr/>
        </p:nvCxnSpPr>
        <p:spPr>
          <a:xfrm flipH="1">
            <a:off x="6871404" y="2586513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8544246-A3A4-3E23-89E3-FFCA9F39F2D5}"/>
              </a:ext>
            </a:extLst>
          </p:cNvPr>
          <p:cNvSpPr txBox="1"/>
          <p:nvPr/>
        </p:nvSpPr>
        <p:spPr>
          <a:xfrm>
            <a:off x="9557418" y="38981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8D8AB8-443E-38DE-81A7-3BD1C56DA21B}"/>
              </a:ext>
            </a:extLst>
          </p:cNvPr>
          <p:cNvSpPr txBox="1"/>
          <p:nvPr/>
        </p:nvSpPr>
        <p:spPr>
          <a:xfrm>
            <a:off x="7667145" y="41410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61CB27-D891-7298-669A-A329B783E127}"/>
              </a:ext>
            </a:extLst>
          </p:cNvPr>
          <p:cNvSpPr txBox="1"/>
          <p:nvPr/>
        </p:nvSpPr>
        <p:spPr>
          <a:xfrm>
            <a:off x="8296836" y="2386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507FF6-EE13-AAEF-19FD-885F9547DBAB}"/>
              </a:ext>
            </a:extLst>
          </p:cNvPr>
          <p:cNvSpPr txBox="1"/>
          <p:nvPr/>
        </p:nvSpPr>
        <p:spPr>
          <a:xfrm>
            <a:off x="6726670" y="31308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942D736-D95B-26D3-A8F1-77CD3A579CD8}"/>
              </a:ext>
            </a:extLst>
          </p:cNvPr>
          <p:cNvSpPr/>
          <p:nvPr/>
        </p:nvSpPr>
        <p:spPr>
          <a:xfrm>
            <a:off x="5288040" y="1830276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BA95E1A-5236-20D0-E6C9-594D5493B360}"/>
              </a:ext>
            </a:extLst>
          </p:cNvPr>
          <p:cNvCxnSpPr>
            <a:cxnSpLocks/>
          </p:cNvCxnSpPr>
          <p:nvPr/>
        </p:nvCxnSpPr>
        <p:spPr>
          <a:xfrm>
            <a:off x="7635384" y="2860569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7F47473-BDF4-D655-8FEC-8C39C545B528}"/>
              </a:ext>
            </a:extLst>
          </p:cNvPr>
          <p:cNvCxnSpPr>
            <a:cxnSpLocks/>
          </p:cNvCxnSpPr>
          <p:nvPr/>
        </p:nvCxnSpPr>
        <p:spPr>
          <a:xfrm>
            <a:off x="8042219" y="3412849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0878B109-A66F-B318-E98C-468E9E1104BA}"/>
              </a:ext>
            </a:extLst>
          </p:cNvPr>
          <p:cNvCxnSpPr>
            <a:cxnSpLocks/>
          </p:cNvCxnSpPr>
          <p:nvPr/>
        </p:nvCxnSpPr>
        <p:spPr>
          <a:xfrm flipV="1">
            <a:off x="7305959" y="3748726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71EA4A2-224A-10B2-AF82-2E30CC3A8D94}"/>
              </a:ext>
            </a:extLst>
          </p:cNvPr>
          <p:cNvCxnSpPr>
            <a:cxnSpLocks/>
          </p:cNvCxnSpPr>
          <p:nvPr/>
        </p:nvCxnSpPr>
        <p:spPr>
          <a:xfrm>
            <a:off x="7186034" y="1829537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81DBE634-DCA0-FB36-7997-8ABCB96AEEAC}"/>
              </a:ext>
            </a:extLst>
          </p:cNvPr>
          <p:cNvCxnSpPr>
            <a:cxnSpLocks/>
          </p:cNvCxnSpPr>
          <p:nvPr/>
        </p:nvCxnSpPr>
        <p:spPr>
          <a:xfrm flipV="1">
            <a:off x="5451627" y="3336120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F073173-612C-08C7-83ED-B0671A5F79C9}"/>
              </a:ext>
            </a:extLst>
          </p:cNvPr>
          <p:cNvCxnSpPr>
            <a:cxnSpLocks/>
          </p:cNvCxnSpPr>
          <p:nvPr/>
        </p:nvCxnSpPr>
        <p:spPr>
          <a:xfrm flipV="1">
            <a:off x="8771164" y="1844181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EDDDC37-3166-3B2B-00D1-904C2BD8624E}"/>
              </a:ext>
            </a:extLst>
          </p:cNvPr>
          <p:cNvCxnSpPr>
            <a:cxnSpLocks/>
          </p:cNvCxnSpPr>
          <p:nvPr/>
        </p:nvCxnSpPr>
        <p:spPr>
          <a:xfrm flipH="1" flipV="1">
            <a:off x="8771164" y="3627153"/>
            <a:ext cx="148253" cy="1941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DE2BF60-1161-2477-CBCA-F3BE47C99730}"/>
              </a:ext>
            </a:extLst>
          </p:cNvPr>
          <p:cNvCxnSpPr>
            <a:cxnSpLocks/>
          </p:cNvCxnSpPr>
          <p:nvPr/>
        </p:nvCxnSpPr>
        <p:spPr>
          <a:xfrm>
            <a:off x="7843091" y="3356138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B66D5230-B21B-9F54-D371-298EBEAB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20" y="3729406"/>
            <a:ext cx="3154295" cy="18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3654B1FF-A304-030D-EB83-63FE83C6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Datastructures</a:t>
            </a:r>
            <a:endParaRPr lang="de-DE" dirty="0"/>
          </a:p>
          <a:p>
            <a:pPr lvl="1"/>
            <a:r>
              <a:rPr lang="de-DE" dirty="0"/>
              <a:t>Event Queue O(log </a:t>
            </a:r>
            <a:r>
              <a:rPr lang="de-DE" dirty="0" err="1"/>
              <a:t>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Beachline O(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Performance suboptimal O(n</a:t>
            </a:r>
            <a:r>
              <a:rPr lang="de-DE" baseline="30000" dirty="0"/>
              <a:t>2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09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69A4D4E-0FAF-E391-DE10-395E5F245D95}"/>
              </a:ext>
            </a:extLst>
          </p:cNvPr>
          <p:cNvSpPr/>
          <p:nvPr/>
        </p:nvSpPr>
        <p:spPr>
          <a:xfrm>
            <a:off x="496389" y="2666144"/>
            <a:ext cx="10646228" cy="1741778"/>
          </a:xfrm>
          <a:prstGeom prst="rect">
            <a:avLst/>
          </a:prstGeom>
          <a:solidFill>
            <a:schemeClr val="accent6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9602C5B-BFF2-4B75-519F-F8225719DDC4}"/>
              </a:ext>
            </a:extLst>
          </p:cNvPr>
          <p:cNvSpPr/>
          <p:nvPr/>
        </p:nvSpPr>
        <p:spPr>
          <a:xfrm>
            <a:off x="496388" y="4519749"/>
            <a:ext cx="10646227" cy="163285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734986-8454-3026-E46D-B0EB21BA6931}"/>
              </a:ext>
            </a:extLst>
          </p:cNvPr>
          <p:cNvSpPr/>
          <p:nvPr/>
        </p:nvSpPr>
        <p:spPr>
          <a:xfrm>
            <a:off x="1332411" y="4519749"/>
            <a:ext cx="9407435" cy="1227907"/>
          </a:xfrm>
          <a:prstGeom prst="rect">
            <a:avLst/>
          </a:prstGeom>
          <a:solidFill>
            <a:srgbClr val="00B0F0">
              <a:alpha val="77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B866E3-8F68-3B6F-394F-2DFD6F1E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09605-DDF2-4EAA-0403-489AA8BE5C83}"/>
              </a:ext>
            </a:extLst>
          </p:cNvPr>
          <p:cNvSpPr/>
          <p:nvPr/>
        </p:nvSpPr>
        <p:spPr>
          <a:xfrm>
            <a:off x="3766461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Event Queue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D02910E-81D2-0790-1CF8-2FBAE196948A}"/>
              </a:ext>
            </a:extLst>
          </p:cNvPr>
          <p:cNvSpPr/>
          <p:nvPr/>
        </p:nvSpPr>
        <p:spPr>
          <a:xfrm>
            <a:off x="6019802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Beachline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9DF9AE-BA56-13CE-52EE-EFECED44089B}"/>
              </a:ext>
            </a:extLst>
          </p:cNvPr>
          <p:cNvSpPr/>
          <p:nvPr/>
        </p:nvSpPr>
        <p:spPr>
          <a:xfrm>
            <a:off x="1513121" y="4888231"/>
            <a:ext cx="1998616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5C80C46-5939-0640-AA33-F84A2BBD3D10}"/>
              </a:ext>
            </a:extLst>
          </p:cNvPr>
          <p:cNvSpPr/>
          <p:nvPr/>
        </p:nvSpPr>
        <p:spPr>
          <a:xfrm>
            <a:off x="1567552" y="3356476"/>
            <a:ext cx="1998616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F93741-0D76-1F1C-D0A9-0C6B0DF91B56}"/>
              </a:ext>
            </a:extLst>
          </p:cNvPr>
          <p:cNvSpPr/>
          <p:nvPr/>
        </p:nvSpPr>
        <p:spPr>
          <a:xfrm>
            <a:off x="1567552" y="414478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E892D82-93A1-DA69-32D2-A5E92F7D4C5C}"/>
              </a:ext>
            </a:extLst>
          </p:cNvPr>
          <p:cNvSpPr/>
          <p:nvPr/>
        </p:nvSpPr>
        <p:spPr>
          <a:xfrm>
            <a:off x="2649588" y="414478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972E33F-7F66-CB4A-CFF1-C86D6E43D647}"/>
              </a:ext>
            </a:extLst>
          </p:cNvPr>
          <p:cNvSpPr/>
          <p:nvPr/>
        </p:nvSpPr>
        <p:spPr>
          <a:xfrm>
            <a:off x="3829592" y="3356476"/>
            <a:ext cx="936177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18956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6" grpId="0" animBg="1"/>
      <p:bldP spid="7" grpId="0" animBg="1"/>
      <p:bldP spid="14" grpId="0" animBg="1"/>
      <p:bldP spid="18" grpId="0" animBg="1"/>
      <p:bldP spid="18" grpId="1" animBg="1"/>
      <p:bldP spid="19" grpId="0" animBg="1"/>
      <p:bldP spid="19" grpId="1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3F798-9E46-258D-6652-7BE9B96C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632"/>
            <a:ext cx="10515600" cy="1325563"/>
          </a:xfrm>
        </p:spPr>
        <p:txBody>
          <a:bodyPr/>
          <a:lstStyle/>
          <a:p>
            <a:r>
              <a:rPr lang="de-DE" dirty="0" err="1"/>
              <a:t>Wrapping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4C0888-FE55-1AAD-8736-BBB10B8CA972}"/>
              </a:ext>
            </a:extLst>
          </p:cNvPr>
          <p:cNvSpPr/>
          <p:nvPr/>
        </p:nvSpPr>
        <p:spPr>
          <a:xfrm>
            <a:off x="1567552" y="414478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31EE3A-2967-5FB2-55AE-CBAFC3C1F34E}"/>
              </a:ext>
            </a:extLst>
          </p:cNvPr>
          <p:cNvSpPr/>
          <p:nvPr/>
        </p:nvSpPr>
        <p:spPr>
          <a:xfrm>
            <a:off x="1959082" y="1932020"/>
            <a:ext cx="3578118" cy="11568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(x,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self.p_cpp</a:t>
            </a:r>
            <a:r>
              <a:rPr lang="de-DE" dirty="0"/>
              <a:t> = </a:t>
            </a:r>
            <a:r>
              <a:rPr lang="de-DE" dirty="0" err="1"/>
              <a:t>Point_cpp</a:t>
            </a:r>
            <a:r>
              <a:rPr lang="de-DE" dirty="0"/>
              <a:t>(x, </a:t>
            </a:r>
            <a:r>
              <a:rPr lang="de-DE" dirty="0" err="1"/>
              <a:t>y</a:t>
            </a:r>
            <a:r>
              <a:rPr lang="de-DE" dirty="0"/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041AF95-36FF-1471-3F35-E7438055566E}"/>
              </a:ext>
            </a:extLst>
          </p:cNvPr>
          <p:cNvSpPr/>
          <p:nvPr/>
        </p:nvSpPr>
        <p:spPr>
          <a:xfrm>
            <a:off x="3727521" y="72587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8083C-85D5-2195-65A2-C5C21DF65DFF}"/>
              </a:ext>
            </a:extLst>
          </p:cNvPr>
          <p:cNvSpPr/>
          <p:nvPr/>
        </p:nvSpPr>
        <p:spPr>
          <a:xfrm>
            <a:off x="6654800" y="2736354"/>
            <a:ext cx="3578118" cy="9381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(double x, double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487E90F-3F97-75E8-580F-2C25F8D3EF91}"/>
              </a:ext>
            </a:extLst>
          </p:cNvPr>
          <p:cNvCxnSpPr>
            <a:cxnSpLocks/>
          </p:cNvCxnSpPr>
          <p:nvPr/>
        </p:nvCxnSpPr>
        <p:spPr>
          <a:xfrm>
            <a:off x="5537200" y="2907772"/>
            <a:ext cx="1117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6B01847-AEEF-33F0-3205-87C0746E2CE7}"/>
              </a:ext>
            </a:extLst>
          </p:cNvPr>
          <p:cNvCxnSpPr/>
          <p:nvPr/>
        </p:nvCxnSpPr>
        <p:spPr>
          <a:xfrm>
            <a:off x="838200" y="1930400"/>
            <a:ext cx="0" cy="44196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9F8BF1B-FC6E-6B8E-C75A-3676E0CEA108}"/>
              </a:ext>
            </a:extLst>
          </p:cNvPr>
          <p:cNvSpPr txBox="1"/>
          <p:nvPr/>
        </p:nvSpPr>
        <p:spPr>
          <a:xfrm>
            <a:off x="506218" y="64243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9AFFB8-5799-44D6-CE87-64C7494C2EC8}"/>
              </a:ext>
            </a:extLst>
          </p:cNvPr>
          <p:cNvSpPr/>
          <p:nvPr/>
        </p:nvSpPr>
        <p:spPr>
          <a:xfrm>
            <a:off x="2649588" y="414478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192F59-064E-2C4D-93BF-5DFDC3DC3106}"/>
              </a:ext>
            </a:extLst>
          </p:cNvPr>
          <p:cNvSpPr/>
          <p:nvPr/>
        </p:nvSpPr>
        <p:spPr>
          <a:xfrm>
            <a:off x="4817055" y="72587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F33A23C-0279-72B0-8BEF-591623380F2C}"/>
              </a:ext>
            </a:extLst>
          </p:cNvPr>
          <p:cNvSpPr/>
          <p:nvPr/>
        </p:nvSpPr>
        <p:spPr>
          <a:xfrm>
            <a:off x="1959082" y="4300608"/>
            <a:ext cx="3578118" cy="11568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(x,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self.p_cpp</a:t>
            </a:r>
            <a:r>
              <a:rPr lang="de-DE" dirty="0"/>
              <a:t> = None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7D7FBE-F70E-AC20-3ABA-62F099F4F007}"/>
              </a:ext>
            </a:extLst>
          </p:cNvPr>
          <p:cNvSpPr/>
          <p:nvPr/>
        </p:nvSpPr>
        <p:spPr>
          <a:xfrm>
            <a:off x="6654800" y="5104942"/>
            <a:ext cx="3578118" cy="9381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(double x, double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FB46406-02AA-7581-C8B3-D9A51DDEA742}"/>
              </a:ext>
            </a:extLst>
          </p:cNvPr>
          <p:cNvCxnSpPr>
            <a:cxnSpLocks/>
          </p:cNvCxnSpPr>
          <p:nvPr/>
        </p:nvCxnSpPr>
        <p:spPr>
          <a:xfrm flipH="1">
            <a:off x="5537200" y="5232400"/>
            <a:ext cx="1117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579 L 0.17735 -0.5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2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17878 -0.4976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10" grpId="0" animBg="1"/>
      <p:bldP spid="11" grpId="0" animBg="1"/>
      <p:bldP spid="6" grpId="0"/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9" grpId="2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69A4D4E-0FAF-E391-DE10-395E5F245D95}"/>
              </a:ext>
            </a:extLst>
          </p:cNvPr>
          <p:cNvSpPr/>
          <p:nvPr/>
        </p:nvSpPr>
        <p:spPr>
          <a:xfrm>
            <a:off x="496389" y="2666144"/>
            <a:ext cx="10646228" cy="1741778"/>
          </a:xfrm>
          <a:prstGeom prst="rect">
            <a:avLst/>
          </a:prstGeom>
          <a:solidFill>
            <a:schemeClr val="accent6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A5B2902-C35B-4861-451F-1A5EAAFCA268}"/>
              </a:ext>
            </a:extLst>
          </p:cNvPr>
          <p:cNvSpPr/>
          <p:nvPr/>
        </p:nvSpPr>
        <p:spPr>
          <a:xfrm>
            <a:off x="1332411" y="3069160"/>
            <a:ext cx="9407435" cy="1338761"/>
          </a:xfrm>
          <a:prstGeom prst="rect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9602C5B-BFF2-4B75-519F-F8225719DDC4}"/>
              </a:ext>
            </a:extLst>
          </p:cNvPr>
          <p:cNvSpPr/>
          <p:nvPr/>
        </p:nvSpPr>
        <p:spPr>
          <a:xfrm>
            <a:off x="496388" y="4519749"/>
            <a:ext cx="10646227" cy="163285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734986-8454-3026-E46D-B0EB21BA6931}"/>
              </a:ext>
            </a:extLst>
          </p:cNvPr>
          <p:cNvSpPr/>
          <p:nvPr/>
        </p:nvSpPr>
        <p:spPr>
          <a:xfrm>
            <a:off x="1332411" y="4519749"/>
            <a:ext cx="9407435" cy="1227907"/>
          </a:xfrm>
          <a:prstGeom prst="rect">
            <a:avLst/>
          </a:prstGeom>
          <a:solidFill>
            <a:srgbClr val="00B0F0">
              <a:alpha val="77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B866E3-8F68-3B6F-394F-2DFD6F1E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09605-DDF2-4EAA-0403-489AA8BE5C83}"/>
              </a:ext>
            </a:extLst>
          </p:cNvPr>
          <p:cNvSpPr/>
          <p:nvPr/>
        </p:nvSpPr>
        <p:spPr>
          <a:xfrm>
            <a:off x="3766461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Event Queue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D02910E-81D2-0790-1CF8-2FBAE196948A}"/>
              </a:ext>
            </a:extLst>
          </p:cNvPr>
          <p:cNvSpPr/>
          <p:nvPr/>
        </p:nvSpPr>
        <p:spPr>
          <a:xfrm>
            <a:off x="6019802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Beachline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9DF9AE-BA56-13CE-52EE-EFECED44089B}"/>
              </a:ext>
            </a:extLst>
          </p:cNvPr>
          <p:cNvSpPr/>
          <p:nvPr/>
        </p:nvSpPr>
        <p:spPr>
          <a:xfrm>
            <a:off x="1513121" y="4888231"/>
            <a:ext cx="1998616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5C80C46-5939-0640-AA33-F84A2BBD3D10}"/>
              </a:ext>
            </a:extLst>
          </p:cNvPr>
          <p:cNvSpPr/>
          <p:nvPr/>
        </p:nvSpPr>
        <p:spPr>
          <a:xfrm>
            <a:off x="1567552" y="3356476"/>
            <a:ext cx="1998616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F93741-0D76-1F1C-D0A9-0C6B0DF91B56}"/>
              </a:ext>
            </a:extLst>
          </p:cNvPr>
          <p:cNvSpPr/>
          <p:nvPr/>
        </p:nvSpPr>
        <p:spPr>
          <a:xfrm>
            <a:off x="1567552" y="414478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E892D82-93A1-DA69-32D2-A5E92F7D4C5C}"/>
              </a:ext>
            </a:extLst>
          </p:cNvPr>
          <p:cNvSpPr/>
          <p:nvPr/>
        </p:nvSpPr>
        <p:spPr>
          <a:xfrm>
            <a:off x="2649588" y="414478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2812B3-327C-FB23-B221-215E12DBCE4C}"/>
              </a:ext>
            </a:extLst>
          </p:cNvPr>
          <p:cNvSpPr/>
          <p:nvPr/>
        </p:nvSpPr>
        <p:spPr>
          <a:xfrm>
            <a:off x="3829592" y="3356476"/>
            <a:ext cx="936177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Polygon</a:t>
            </a:r>
          </a:p>
        </p:txBody>
      </p:sp>
      <p:sp>
        <p:nvSpPr>
          <p:cNvPr id="26" name="Eine Ecke des Rechtecks schneiden und abrunden 25">
            <a:extLst>
              <a:ext uri="{FF2B5EF4-FFF2-40B4-BE49-F238E27FC236}">
                <a16:creationId xmlns:a16="http://schemas.microsoft.com/office/drawing/2014/main" id="{BD06BDC4-8164-9642-2C07-ACCA4F7BCE43}"/>
              </a:ext>
            </a:extLst>
          </p:cNvPr>
          <p:cNvSpPr/>
          <p:nvPr/>
        </p:nvSpPr>
        <p:spPr>
          <a:xfrm>
            <a:off x="4607131" y="1131334"/>
            <a:ext cx="940526" cy="1018903"/>
          </a:xfrm>
          <a:prstGeom prst="snip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4800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55468A-4DEF-6CD0-0D57-C0530D0A5E9D}"/>
              </a:ext>
            </a:extLst>
          </p:cNvPr>
          <p:cNvSpPr txBox="1"/>
          <p:nvPr/>
        </p:nvSpPr>
        <p:spPr>
          <a:xfrm>
            <a:off x="4718960" y="1020641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765C440-57CA-5242-FA8F-7F7B2B57EBC6}"/>
              </a:ext>
            </a:extLst>
          </p:cNvPr>
          <p:cNvSpPr txBox="1"/>
          <p:nvPr/>
        </p:nvSpPr>
        <p:spPr>
          <a:xfrm>
            <a:off x="4791096" y="108011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29" name="Eine Ecke des Rechtecks schneiden und abrunden 28">
            <a:extLst>
              <a:ext uri="{FF2B5EF4-FFF2-40B4-BE49-F238E27FC236}">
                <a16:creationId xmlns:a16="http://schemas.microsoft.com/office/drawing/2014/main" id="{665B694C-1F14-0A71-A5A8-DC5E195EC6AE}"/>
              </a:ext>
            </a:extLst>
          </p:cNvPr>
          <p:cNvSpPr/>
          <p:nvPr/>
        </p:nvSpPr>
        <p:spPr>
          <a:xfrm>
            <a:off x="6716483" y="1107973"/>
            <a:ext cx="940526" cy="1018903"/>
          </a:xfrm>
          <a:prstGeom prst="snip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4800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3F64F1-6003-818F-3ED8-46DA1E691D29}"/>
              </a:ext>
            </a:extLst>
          </p:cNvPr>
          <p:cNvSpPr txBox="1"/>
          <p:nvPr/>
        </p:nvSpPr>
        <p:spPr>
          <a:xfrm>
            <a:off x="6828312" y="997280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4D472C6-10F8-24C4-10CC-4B6381082CB0}"/>
              </a:ext>
            </a:extLst>
          </p:cNvPr>
          <p:cNvSpPr txBox="1"/>
          <p:nvPr/>
        </p:nvSpPr>
        <p:spPr>
          <a:xfrm>
            <a:off x="6900448" y="10567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805E073-6E93-D02A-A028-2BB867B9D254}"/>
              </a:ext>
            </a:extLst>
          </p:cNvPr>
          <p:cNvSpPr txBox="1"/>
          <p:nvPr/>
        </p:nvSpPr>
        <p:spPr>
          <a:xfrm>
            <a:off x="6889802" y="1477304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1D9BF5-9B9D-EE0E-5657-5757674FFFE1}"/>
              </a:ext>
            </a:extLst>
          </p:cNvPr>
          <p:cNvSpPr txBox="1"/>
          <p:nvPr/>
        </p:nvSpPr>
        <p:spPr>
          <a:xfrm>
            <a:off x="6889802" y="1565103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B2510A7-E4F7-E281-5397-6057063130ED}"/>
              </a:ext>
            </a:extLst>
          </p:cNvPr>
          <p:cNvSpPr txBox="1"/>
          <p:nvPr/>
        </p:nvSpPr>
        <p:spPr>
          <a:xfrm>
            <a:off x="6895465" y="1664473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783524D-281E-C9EB-898A-46D5A2F14017}"/>
              </a:ext>
            </a:extLst>
          </p:cNvPr>
          <p:cNvSpPr txBox="1"/>
          <p:nvPr/>
        </p:nvSpPr>
        <p:spPr>
          <a:xfrm>
            <a:off x="6901128" y="174906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ECBA430-88F2-A21F-8DB7-241CB0A2FB2C}"/>
              </a:ext>
            </a:extLst>
          </p:cNvPr>
          <p:cNvSpPr/>
          <p:nvPr/>
        </p:nvSpPr>
        <p:spPr>
          <a:xfrm>
            <a:off x="496388" y="5747656"/>
            <a:ext cx="10646227" cy="404949"/>
          </a:xfrm>
          <a:prstGeom prst="rect">
            <a:avLst/>
          </a:prstGeom>
          <a:solidFill>
            <a:srgbClr val="FF8E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spd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logger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98108C-4794-FF0F-EA0A-3453AFD2225D}"/>
              </a:ext>
            </a:extLst>
          </p:cNvPr>
          <p:cNvSpPr/>
          <p:nvPr/>
        </p:nvSpPr>
        <p:spPr>
          <a:xfrm>
            <a:off x="496387" y="2673746"/>
            <a:ext cx="10646227" cy="404949"/>
          </a:xfrm>
          <a:prstGeom prst="rect">
            <a:avLst/>
          </a:prstGeom>
          <a:solidFill>
            <a:srgbClr val="FF8E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native </a:t>
            </a:r>
            <a:r>
              <a:rPr lang="de-DE" dirty="0" err="1">
                <a:solidFill>
                  <a:schemeClr val="tx1"/>
                </a:solidFill>
              </a:rPr>
              <a:t>logging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5D3DBC6-6E8C-22B5-70B4-EEACFE7FB7B6}"/>
              </a:ext>
            </a:extLst>
          </p:cNvPr>
          <p:cNvCxnSpPr/>
          <p:nvPr/>
        </p:nvCxnSpPr>
        <p:spPr>
          <a:xfrm>
            <a:off x="5063066" y="2149172"/>
            <a:ext cx="0" cy="4451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C4C6A0F-FCF3-C332-2198-41948EA6C1E8}"/>
              </a:ext>
            </a:extLst>
          </p:cNvPr>
          <p:cNvCxnSpPr>
            <a:cxnSpLocks/>
          </p:cNvCxnSpPr>
          <p:nvPr/>
        </p:nvCxnSpPr>
        <p:spPr>
          <a:xfrm flipV="1">
            <a:off x="7179734" y="2098449"/>
            <a:ext cx="0" cy="5297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3C58679-4496-3F24-5AAA-B0F243FA2141}"/>
              </a:ext>
            </a:extLst>
          </p:cNvPr>
          <p:cNvSpPr/>
          <p:nvPr/>
        </p:nvSpPr>
        <p:spPr>
          <a:xfrm>
            <a:off x="3727521" y="72587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519562-F47F-AA93-F2A6-3360C340B5CA}"/>
              </a:ext>
            </a:extLst>
          </p:cNvPr>
          <p:cNvSpPr/>
          <p:nvPr/>
        </p:nvSpPr>
        <p:spPr>
          <a:xfrm>
            <a:off x="4817055" y="72587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72141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C -0.07447 0.21505 -0.14882 0.43033 -0.17682 0.5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2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19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3" grpId="0"/>
      <p:bldP spid="36" grpId="0"/>
      <p:bldP spid="37" grpId="0"/>
      <p:bldP spid="38" grpId="0"/>
      <p:bldP spid="39" grpId="0" animBg="1"/>
      <p:bldP spid="40" grpId="0" animBg="1"/>
      <p:bldP spid="3" grpId="0" animBg="1"/>
      <p:bldP spid="3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4BE3C-CDB1-D452-1FCB-8F389046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122707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C28A5-BAE2-5034-0E80-417162D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4" name="Picture 2" descr="Blank Graphs">
            <a:extLst>
              <a:ext uri="{FF2B5EF4-FFF2-40B4-BE49-F238E27FC236}">
                <a16:creationId xmlns:a16="http://schemas.microsoft.com/office/drawing/2014/main" id="{D28166A0-3185-6096-D678-91325949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507A28C-EDE9-6BC3-FAF5-23D5EF8A0BA5}"/>
              </a:ext>
            </a:extLst>
          </p:cNvPr>
          <p:cNvSpPr txBox="1"/>
          <p:nvPr/>
        </p:nvSpPr>
        <p:spPr>
          <a:xfrm>
            <a:off x="5955196" y="29879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BE0703-C52A-80EF-A7D1-F29BFE8B23E0}"/>
              </a:ext>
            </a:extLst>
          </p:cNvPr>
          <p:cNvSpPr txBox="1"/>
          <p:nvPr/>
        </p:nvSpPr>
        <p:spPr>
          <a:xfrm>
            <a:off x="6580561" y="25044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56048D-159A-BBF2-1567-3A9FDD9748D0}"/>
              </a:ext>
            </a:extLst>
          </p:cNvPr>
          <p:cNvSpPr txBox="1"/>
          <p:nvPr/>
        </p:nvSpPr>
        <p:spPr>
          <a:xfrm>
            <a:off x="6580561" y="35004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28414F-5D6B-D5C1-BB19-BC08FC1D7957}"/>
              </a:ext>
            </a:extLst>
          </p:cNvPr>
          <p:cNvSpPr txBox="1"/>
          <p:nvPr/>
        </p:nvSpPr>
        <p:spPr>
          <a:xfrm>
            <a:off x="5335089" y="25097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AD0D99-F7E0-3848-3CBB-5551B800E269}"/>
              </a:ext>
            </a:extLst>
          </p:cNvPr>
          <p:cNvSpPr txBox="1"/>
          <p:nvPr/>
        </p:nvSpPr>
        <p:spPr>
          <a:xfrm>
            <a:off x="5335089" y="35056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2435FD8-832F-9533-B1CD-47D9D86EBCAC}"/>
              </a:ext>
            </a:extLst>
          </p:cNvPr>
          <p:cNvSpPr txBox="1"/>
          <p:nvPr/>
        </p:nvSpPr>
        <p:spPr>
          <a:xfrm>
            <a:off x="5938778" y="25044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013222-4747-D5B6-3749-01394B0E3513}"/>
              </a:ext>
            </a:extLst>
          </p:cNvPr>
          <p:cNvSpPr txBox="1"/>
          <p:nvPr/>
        </p:nvSpPr>
        <p:spPr>
          <a:xfrm>
            <a:off x="5325884" y="300772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F5937F9-21D8-BD01-DD3A-86C7FA423CAF}"/>
              </a:ext>
            </a:extLst>
          </p:cNvPr>
          <p:cNvSpPr txBox="1"/>
          <p:nvPr/>
        </p:nvSpPr>
        <p:spPr>
          <a:xfrm>
            <a:off x="6580561" y="30024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0E818F-0946-CC98-281A-8655B132D737}"/>
              </a:ext>
            </a:extLst>
          </p:cNvPr>
          <p:cNvSpPr txBox="1"/>
          <p:nvPr/>
        </p:nvSpPr>
        <p:spPr>
          <a:xfrm>
            <a:off x="5950781" y="35004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35544743-1E8F-6385-3107-FDB57782A71F}"/>
              </a:ext>
            </a:extLst>
          </p:cNvPr>
          <p:cNvCxnSpPr>
            <a:cxnSpLocks/>
          </p:cNvCxnSpPr>
          <p:nvPr/>
        </p:nvCxnSpPr>
        <p:spPr>
          <a:xfrm flipH="1">
            <a:off x="5475890" y="2680138"/>
            <a:ext cx="620110" cy="504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E59644AC-D571-B9DC-4C00-21A5A0B54259}"/>
              </a:ext>
            </a:extLst>
          </p:cNvPr>
          <p:cNvCxnSpPr>
            <a:cxnSpLocks/>
          </p:cNvCxnSpPr>
          <p:nvPr/>
        </p:nvCxnSpPr>
        <p:spPr>
          <a:xfrm>
            <a:off x="6096000" y="2680138"/>
            <a:ext cx="651641" cy="504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98A178DC-2DA7-D341-9D01-B232FA0D50E1}"/>
              </a:ext>
            </a:extLst>
          </p:cNvPr>
          <p:cNvCxnSpPr>
            <a:cxnSpLocks/>
          </p:cNvCxnSpPr>
          <p:nvPr/>
        </p:nvCxnSpPr>
        <p:spPr>
          <a:xfrm flipV="1">
            <a:off x="6096000" y="3184634"/>
            <a:ext cx="651641" cy="4887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2B06D524-5F83-9AC1-09D2-A948AC439C74}"/>
              </a:ext>
            </a:extLst>
          </p:cNvPr>
          <p:cNvCxnSpPr>
            <a:cxnSpLocks/>
          </p:cNvCxnSpPr>
          <p:nvPr/>
        </p:nvCxnSpPr>
        <p:spPr>
          <a:xfrm flipH="1" flipV="1">
            <a:off x="5475890" y="3184634"/>
            <a:ext cx="620110" cy="4887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84EC5596-B0F4-E6A9-4C6B-5E4150BFCAEB}"/>
              </a:ext>
            </a:extLst>
          </p:cNvPr>
          <p:cNvCxnSpPr>
            <a:cxnSpLocks/>
          </p:cNvCxnSpPr>
          <p:nvPr/>
        </p:nvCxnSpPr>
        <p:spPr>
          <a:xfrm>
            <a:off x="4277710" y="3184634"/>
            <a:ext cx="1198180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4B00135E-65B5-5C7F-C3CB-0FB8F85B01A7}"/>
              </a:ext>
            </a:extLst>
          </p:cNvPr>
          <p:cNvCxnSpPr>
            <a:cxnSpLocks/>
          </p:cNvCxnSpPr>
          <p:nvPr/>
        </p:nvCxnSpPr>
        <p:spPr>
          <a:xfrm>
            <a:off x="6096000" y="1608083"/>
            <a:ext cx="0" cy="1072055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14EAA118-5468-5BDE-90CA-78BD045DE836}"/>
              </a:ext>
            </a:extLst>
          </p:cNvPr>
          <p:cNvCxnSpPr>
            <a:cxnSpLocks/>
          </p:cNvCxnSpPr>
          <p:nvPr/>
        </p:nvCxnSpPr>
        <p:spPr>
          <a:xfrm flipH="1">
            <a:off x="6747641" y="3184634"/>
            <a:ext cx="128226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DE40544E-693F-3199-B6AF-E4EF50B40E79}"/>
              </a:ext>
            </a:extLst>
          </p:cNvPr>
          <p:cNvCxnSpPr>
            <a:cxnSpLocks/>
          </p:cNvCxnSpPr>
          <p:nvPr/>
        </p:nvCxnSpPr>
        <p:spPr>
          <a:xfrm flipV="1">
            <a:off x="6096000" y="3673367"/>
            <a:ext cx="0" cy="1087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43B31B37-9E12-0114-DB62-B48849B45D96}"/>
              </a:ext>
            </a:extLst>
          </p:cNvPr>
          <p:cNvSpPr/>
          <p:nvPr/>
        </p:nvSpPr>
        <p:spPr>
          <a:xfrm>
            <a:off x="4866290" y="2186152"/>
            <a:ext cx="2522477" cy="2028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witterblitz 43">
            <a:extLst>
              <a:ext uri="{FF2B5EF4-FFF2-40B4-BE49-F238E27FC236}">
                <a16:creationId xmlns:a16="http://schemas.microsoft.com/office/drawing/2014/main" id="{57338E21-2841-6A63-820F-9ED0AC436F1C}"/>
              </a:ext>
            </a:extLst>
          </p:cNvPr>
          <p:cNvSpPr/>
          <p:nvPr/>
        </p:nvSpPr>
        <p:spPr>
          <a:xfrm>
            <a:off x="5748353" y="1967459"/>
            <a:ext cx="669801" cy="52551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45" name="Gewitterblitz 44">
            <a:extLst>
              <a:ext uri="{FF2B5EF4-FFF2-40B4-BE49-F238E27FC236}">
                <a16:creationId xmlns:a16="http://schemas.microsoft.com/office/drawing/2014/main" id="{1410B874-1CDB-774A-6AE0-682E05E3CDBA}"/>
              </a:ext>
            </a:extLst>
          </p:cNvPr>
          <p:cNvSpPr/>
          <p:nvPr/>
        </p:nvSpPr>
        <p:spPr>
          <a:xfrm>
            <a:off x="4503776" y="2962439"/>
            <a:ext cx="669801" cy="52551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46" name="Gewitterblitz 45">
            <a:extLst>
              <a:ext uri="{FF2B5EF4-FFF2-40B4-BE49-F238E27FC236}">
                <a16:creationId xmlns:a16="http://schemas.microsoft.com/office/drawing/2014/main" id="{055EB720-B3A2-84EA-AE2F-E66DBF44F19C}"/>
              </a:ext>
            </a:extLst>
          </p:cNvPr>
          <p:cNvSpPr/>
          <p:nvPr/>
        </p:nvSpPr>
        <p:spPr>
          <a:xfrm>
            <a:off x="5768326" y="3971485"/>
            <a:ext cx="669801" cy="52551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47" name="Gewitterblitz 46">
            <a:extLst>
              <a:ext uri="{FF2B5EF4-FFF2-40B4-BE49-F238E27FC236}">
                <a16:creationId xmlns:a16="http://schemas.microsoft.com/office/drawing/2014/main" id="{F5A10BD8-51AC-FD81-2BC6-0AF54E078DDB}"/>
              </a:ext>
            </a:extLst>
          </p:cNvPr>
          <p:cNvSpPr/>
          <p:nvPr/>
        </p:nvSpPr>
        <p:spPr>
          <a:xfrm>
            <a:off x="7068114" y="2974921"/>
            <a:ext cx="669801" cy="52551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EC4EC-8287-B7B2-AA2F-95166F1C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03802-8D7F-C39E-440A-3B6BC70E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Fix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endParaRPr lang="de-DE" dirty="0"/>
          </a:p>
          <a:p>
            <a:r>
              <a:rPr lang="de-DE" dirty="0" err="1"/>
              <a:t>Optimize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6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Blank Graphs">
            <a:extLst>
              <a:ext uri="{FF2B5EF4-FFF2-40B4-BE49-F238E27FC236}">
                <a16:creationId xmlns:a16="http://schemas.microsoft.com/office/drawing/2014/main" id="{6DB0B226-4700-CA0F-E4CF-C91DA003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ihandform 46">
            <a:extLst>
              <a:ext uri="{FF2B5EF4-FFF2-40B4-BE49-F238E27FC236}">
                <a16:creationId xmlns:a16="http://schemas.microsoft.com/office/drawing/2014/main" id="{16D104CF-FCB9-DDB3-0937-8FC12E6AD45A}"/>
              </a:ext>
            </a:extLst>
          </p:cNvPr>
          <p:cNvSpPr/>
          <p:nvPr/>
        </p:nvSpPr>
        <p:spPr>
          <a:xfrm>
            <a:off x="3119718" y="3205779"/>
            <a:ext cx="6131858" cy="2226833"/>
          </a:xfrm>
          <a:custGeom>
            <a:avLst/>
            <a:gdLst>
              <a:gd name="connsiteX0" fmla="*/ 2388197 w 6131858"/>
              <a:gd name="connsiteY0" fmla="*/ 0 h 2226833"/>
              <a:gd name="connsiteX1" fmla="*/ 6131858 w 6131858"/>
              <a:gd name="connsiteY1" fmla="*/ 1065007 h 2226833"/>
              <a:gd name="connsiteX2" fmla="*/ 6121101 w 6131858"/>
              <a:gd name="connsiteY2" fmla="*/ 2226833 h 2226833"/>
              <a:gd name="connsiteX3" fmla="*/ 0 w 6131858"/>
              <a:gd name="connsiteY3" fmla="*/ 2226833 h 2226833"/>
              <a:gd name="connsiteX4" fmla="*/ 2388197 w 6131858"/>
              <a:gd name="connsiteY4" fmla="*/ 0 h 222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1858" h="2226833">
                <a:moveTo>
                  <a:pt x="2388197" y="0"/>
                </a:moveTo>
                <a:lnTo>
                  <a:pt x="6131858" y="1065007"/>
                </a:lnTo>
                <a:cubicBezTo>
                  <a:pt x="6128272" y="1452282"/>
                  <a:pt x="6124687" y="1839558"/>
                  <a:pt x="6121101" y="2226833"/>
                </a:cubicBezTo>
                <a:lnTo>
                  <a:pt x="0" y="2226833"/>
                </a:lnTo>
                <a:lnTo>
                  <a:pt x="2388197" y="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>
            <a:extLst>
              <a:ext uri="{FF2B5EF4-FFF2-40B4-BE49-F238E27FC236}">
                <a16:creationId xmlns:a16="http://schemas.microsoft.com/office/drawing/2014/main" id="{1109F57F-97ED-01A7-70C5-12C9F8DC58CF}"/>
              </a:ext>
            </a:extLst>
          </p:cNvPr>
          <p:cNvSpPr/>
          <p:nvPr/>
        </p:nvSpPr>
        <p:spPr>
          <a:xfrm>
            <a:off x="2947595" y="1688951"/>
            <a:ext cx="2571078" cy="3743661"/>
          </a:xfrm>
          <a:custGeom>
            <a:avLst/>
            <a:gdLst>
              <a:gd name="connsiteX0" fmla="*/ 2571078 w 2571078"/>
              <a:gd name="connsiteY0" fmla="*/ 1516828 h 3743661"/>
              <a:gd name="connsiteX1" fmla="*/ 172123 w 2571078"/>
              <a:gd name="connsiteY1" fmla="*/ 3743661 h 3743661"/>
              <a:gd name="connsiteX2" fmla="*/ 0 w 2571078"/>
              <a:gd name="connsiteY2" fmla="*/ 3743661 h 3743661"/>
              <a:gd name="connsiteX3" fmla="*/ 0 w 2571078"/>
              <a:gd name="connsiteY3" fmla="*/ 0 h 3743661"/>
              <a:gd name="connsiteX4" fmla="*/ 1914861 w 2571078"/>
              <a:gd name="connsiteY4" fmla="*/ 10757 h 3743661"/>
              <a:gd name="connsiteX5" fmla="*/ 2571078 w 2571078"/>
              <a:gd name="connsiteY5" fmla="*/ 1516828 h 374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078" h="3743661">
                <a:moveTo>
                  <a:pt x="2571078" y="1516828"/>
                </a:moveTo>
                <a:lnTo>
                  <a:pt x="172123" y="3743661"/>
                </a:lnTo>
                <a:lnTo>
                  <a:pt x="0" y="3743661"/>
                </a:lnTo>
                <a:lnTo>
                  <a:pt x="0" y="0"/>
                </a:lnTo>
                <a:lnTo>
                  <a:pt x="1914861" y="10757"/>
                </a:lnTo>
                <a:lnTo>
                  <a:pt x="2571078" y="1516828"/>
                </a:lnTo>
                <a:close/>
              </a:path>
            </a:pathLst>
          </a:custGeom>
          <a:solidFill>
            <a:schemeClr val="accent6">
              <a:alpha val="246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>
            <a:extLst>
              <a:ext uri="{FF2B5EF4-FFF2-40B4-BE49-F238E27FC236}">
                <a16:creationId xmlns:a16="http://schemas.microsoft.com/office/drawing/2014/main" id="{DEFE5DE6-622D-2686-813F-6DD38917302D}"/>
              </a:ext>
            </a:extLst>
          </p:cNvPr>
          <p:cNvSpPr/>
          <p:nvPr/>
        </p:nvSpPr>
        <p:spPr>
          <a:xfrm>
            <a:off x="4862456" y="1688951"/>
            <a:ext cx="4389120" cy="2581835"/>
          </a:xfrm>
          <a:custGeom>
            <a:avLst/>
            <a:gdLst>
              <a:gd name="connsiteX0" fmla="*/ 645459 w 4389120"/>
              <a:gd name="connsiteY0" fmla="*/ 1527585 h 2581835"/>
              <a:gd name="connsiteX1" fmla="*/ 4389120 w 4389120"/>
              <a:gd name="connsiteY1" fmla="*/ 2581835 h 2581835"/>
              <a:gd name="connsiteX2" fmla="*/ 4389120 w 4389120"/>
              <a:gd name="connsiteY2" fmla="*/ 10757 h 2581835"/>
              <a:gd name="connsiteX3" fmla="*/ 0 w 4389120"/>
              <a:gd name="connsiteY3" fmla="*/ 0 h 2581835"/>
              <a:gd name="connsiteX4" fmla="*/ 645459 w 4389120"/>
              <a:gd name="connsiteY4" fmla="*/ 1527585 h 258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2581835">
                <a:moveTo>
                  <a:pt x="645459" y="1527585"/>
                </a:moveTo>
                <a:lnTo>
                  <a:pt x="4389120" y="2581835"/>
                </a:lnTo>
                <a:lnTo>
                  <a:pt x="4389120" y="10757"/>
                </a:lnTo>
                <a:lnTo>
                  <a:pt x="0" y="0"/>
                </a:lnTo>
                <a:lnTo>
                  <a:pt x="645459" y="1527585"/>
                </a:lnTo>
                <a:close/>
              </a:path>
            </a:pathLst>
          </a:custGeom>
          <a:solidFill>
            <a:schemeClr val="accent1">
              <a:alpha val="252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567C561-53A3-1717-D9E2-B95A997AAA30}"/>
              </a:ext>
            </a:extLst>
          </p:cNvPr>
          <p:cNvCxnSpPr>
            <a:cxnSpLocks/>
          </p:cNvCxnSpPr>
          <p:nvPr/>
        </p:nvCxnSpPr>
        <p:spPr>
          <a:xfrm flipH="1" flipV="1">
            <a:off x="4539502" y="3175961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0E88C1E4-9CFF-B36D-E764-CB749E9085DC}"/>
              </a:ext>
            </a:extLst>
          </p:cNvPr>
          <p:cNvCxnSpPr>
            <a:cxnSpLocks/>
          </p:cNvCxnSpPr>
          <p:nvPr/>
        </p:nvCxnSpPr>
        <p:spPr>
          <a:xfrm flipH="1">
            <a:off x="5474412" y="2431653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879665B5-884D-8BF9-F81A-BDFB404B2FF6}"/>
              </a:ext>
            </a:extLst>
          </p:cNvPr>
          <p:cNvCxnSpPr>
            <a:cxnSpLocks/>
          </p:cNvCxnSpPr>
          <p:nvPr/>
        </p:nvCxnSpPr>
        <p:spPr>
          <a:xfrm flipH="1">
            <a:off x="4529764" y="2446925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093195-8438-4647-3C06-966EA5FDB42F}"/>
              </a:ext>
            </a:extLst>
          </p:cNvPr>
          <p:cNvSpPr/>
          <p:nvPr/>
        </p:nvSpPr>
        <p:spPr>
          <a:xfrm>
            <a:off x="4523883" y="2272243"/>
            <a:ext cx="1995864" cy="19168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2E82C6A4-084C-B752-0C4C-40AF611FA4AC}"/>
              </a:ext>
            </a:extLst>
          </p:cNvPr>
          <p:cNvCxnSpPr>
            <a:cxnSpLocks/>
          </p:cNvCxnSpPr>
          <p:nvPr/>
        </p:nvCxnSpPr>
        <p:spPr>
          <a:xfrm>
            <a:off x="4844394" y="1689949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D9665DA4-4A8E-6F8D-A9BA-F290E8BFB3B2}"/>
              </a:ext>
            </a:extLst>
          </p:cNvPr>
          <p:cNvCxnSpPr>
            <a:cxnSpLocks/>
          </p:cNvCxnSpPr>
          <p:nvPr/>
        </p:nvCxnSpPr>
        <p:spPr>
          <a:xfrm>
            <a:off x="5480556" y="3214743"/>
            <a:ext cx="3774782" cy="1051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AE393AF4-784F-CABC-E624-209B691987FD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4FE7A026-FFDD-B944-FB99-E5FAD6B998FA}"/>
              </a:ext>
            </a:extLst>
          </p:cNvPr>
          <p:cNvCxnSpPr>
            <a:cxnSpLocks/>
          </p:cNvCxnSpPr>
          <p:nvPr/>
        </p:nvCxnSpPr>
        <p:spPr>
          <a:xfrm flipH="1">
            <a:off x="5490848" y="2446925"/>
            <a:ext cx="605152" cy="786929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714E3F61-9E8E-932D-8827-6FA39FC6B6A2}"/>
              </a:ext>
            </a:extLst>
          </p:cNvPr>
          <p:cNvCxnSpPr>
            <a:cxnSpLocks/>
          </p:cNvCxnSpPr>
          <p:nvPr/>
        </p:nvCxnSpPr>
        <p:spPr>
          <a:xfrm>
            <a:off x="5490848" y="3233854"/>
            <a:ext cx="0" cy="947825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3A240855-763B-BB39-7A24-EDC9845895EB}"/>
              </a:ext>
            </a:extLst>
          </p:cNvPr>
          <p:cNvCxnSpPr>
            <a:cxnSpLocks/>
          </p:cNvCxnSpPr>
          <p:nvPr/>
        </p:nvCxnSpPr>
        <p:spPr>
          <a:xfrm flipH="1" flipV="1">
            <a:off x="4562196" y="3172382"/>
            <a:ext cx="924125" cy="37880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12" grpId="0"/>
      <p:bldP spid="13" grpId="0"/>
      <p:bldP spid="10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Blank Graphs">
            <a:extLst>
              <a:ext uri="{FF2B5EF4-FFF2-40B4-BE49-F238E27FC236}">
                <a16:creationId xmlns:a16="http://schemas.microsoft.com/office/drawing/2014/main" id="{2BEEC08B-A623-0545-6BBA-3F9AF85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9CEACD03-211E-BF34-BA3C-5A948CAC57FD}"/>
              </a:ext>
            </a:extLst>
          </p:cNvPr>
          <p:cNvCxnSpPr>
            <a:cxnSpLocks/>
          </p:cNvCxnSpPr>
          <p:nvPr/>
        </p:nvCxnSpPr>
        <p:spPr>
          <a:xfrm flipH="1">
            <a:off x="5490825" y="3943241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AE82E44-333B-E8F1-0ECC-FB46C29F5919}"/>
              </a:ext>
            </a:extLst>
          </p:cNvPr>
          <p:cNvCxnSpPr>
            <a:cxnSpLocks/>
          </p:cNvCxnSpPr>
          <p:nvPr/>
        </p:nvCxnSpPr>
        <p:spPr>
          <a:xfrm>
            <a:off x="6118411" y="2425751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0819CAD-42DD-DD38-A3D7-44EC6B031D83}"/>
              </a:ext>
            </a:extLst>
          </p:cNvPr>
          <p:cNvCxnSpPr>
            <a:cxnSpLocks/>
          </p:cNvCxnSpPr>
          <p:nvPr/>
        </p:nvCxnSpPr>
        <p:spPr>
          <a:xfrm flipH="1" flipV="1">
            <a:off x="4539502" y="3175961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AB2389-4D17-0F05-F19E-23D928F21671}"/>
              </a:ext>
            </a:extLst>
          </p:cNvPr>
          <p:cNvCxnSpPr>
            <a:cxnSpLocks/>
          </p:cNvCxnSpPr>
          <p:nvPr/>
        </p:nvCxnSpPr>
        <p:spPr>
          <a:xfrm flipH="1">
            <a:off x="5474412" y="2431653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EDC151C-246A-A5E0-9707-19DA04495C87}"/>
              </a:ext>
            </a:extLst>
          </p:cNvPr>
          <p:cNvCxnSpPr>
            <a:cxnSpLocks/>
          </p:cNvCxnSpPr>
          <p:nvPr/>
        </p:nvCxnSpPr>
        <p:spPr>
          <a:xfrm flipH="1">
            <a:off x="4529764" y="2446925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DEE11BD-5620-61D5-47B8-6EDE4A1EE888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B04CD0F-8190-1E5F-FE70-E8308F55126B}"/>
              </a:ext>
            </a:extLst>
          </p:cNvPr>
          <p:cNvCxnSpPr>
            <a:cxnSpLocks/>
          </p:cNvCxnSpPr>
          <p:nvPr/>
        </p:nvCxnSpPr>
        <p:spPr>
          <a:xfrm>
            <a:off x="5293744" y="2720981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E7E3492-75B5-E62E-3EAF-CCD6D7DF6FE7}"/>
              </a:ext>
            </a:extLst>
          </p:cNvPr>
          <p:cNvCxnSpPr>
            <a:cxnSpLocks/>
          </p:cNvCxnSpPr>
          <p:nvPr/>
        </p:nvCxnSpPr>
        <p:spPr>
          <a:xfrm>
            <a:off x="5700579" y="3273261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84F779D-42F5-737C-109A-8BD13AE2AAD9}"/>
              </a:ext>
            </a:extLst>
          </p:cNvPr>
          <p:cNvCxnSpPr>
            <a:cxnSpLocks/>
          </p:cNvCxnSpPr>
          <p:nvPr/>
        </p:nvCxnSpPr>
        <p:spPr>
          <a:xfrm flipV="1">
            <a:off x="4964319" y="3609138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C69D046F-2D2C-B167-6610-5EAA650A9204}"/>
              </a:ext>
            </a:extLst>
          </p:cNvPr>
          <p:cNvCxnSpPr>
            <a:cxnSpLocks/>
          </p:cNvCxnSpPr>
          <p:nvPr/>
        </p:nvCxnSpPr>
        <p:spPr>
          <a:xfrm>
            <a:off x="4844394" y="1689949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81CE47-3DBE-DAE6-5E70-D5F4D408537F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171BFC-C591-0116-E63E-CA219F0944F7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E416BC7-2400-8931-0FCB-8F424AA496E7}"/>
              </a:ext>
            </a:extLst>
          </p:cNvPr>
          <p:cNvCxnSpPr>
            <a:cxnSpLocks/>
          </p:cNvCxnSpPr>
          <p:nvPr/>
        </p:nvCxnSpPr>
        <p:spPr>
          <a:xfrm flipH="1" flipV="1">
            <a:off x="6429524" y="3487565"/>
            <a:ext cx="148253" cy="1941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5B9904-3427-D79D-F7F1-F971FA825968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5DCC1B9-6FE4-7AF0-5C5C-C3C642ADD98B}"/>
              </a:ext>
            </a:extLst>
          </p:cNvPr>
          <p:cNvCxnSpPr>
            <a:cxnSpLocks/>
          </p:cNvCxnSpPr>
          <p:nvPr/>
        </p:nvCxnSpPr>
        <p:spPr>
          <a:xfrm>
            <a:off x="6426907" y="3475829"/>
            <a:ext cx="2833656" cy="791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0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Blank Graphs">
            <a:extLst>
              <a:ext uri="{FF2B5EF4-FFF2-40B4-BE49-F238E27FC236}">
                <a16:creationId xmlns:a16="http://schemas.microsoft.com/office/drawing/2014/main" id="{2BEEC08B-A623-0545-6BBA-3F9AF85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9CEACD03-211E-BF34-BA3C-5A948CAC57FD}"/>
              </a:ext>
            </a:extLst>
          </p:cNvPr>
          <p:cNvCxnSpPr>
            <a:cxnSpLocks/>
          </p:cNvCxnSpPr>
          <p:nvPr/>
        </p:nvCxnSpPr>
        <p:spPr>
          <a:xfrm flipH="1">
            <a:off x="5490825" y="3943241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AE82E44-333B-E8F1-0ECC-FB46C29F5919}"/>
              </a:ext>
            </a:extLst>
          </p:cNvPr>
          <p:cNvCxnSpPr>
            <a:cxnSpLocks/>
          </p:cNvCxnSpPr>
          <p:nvPr/>
        </p:nvCxnSpPr>
        <p:spPr>
          <a:xfrm>
            <a:off x="6118411" y="2425751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0819CAD-42DD-DD38-A3D7-44EC6B031D83}"/>
              </a:ext>
            </a:extLst>
          </p:cNvPr>
          <p:cNvCxnSpPr>
            <a:cxnSpLocks/>
          </p:cNvCxnSpPr>
          <p:nvPr/>
        </p:nvCxnSpPr>
        <p:spPr>
          <a:xfrm flipH="1" flipV="1">
            <a:off x="4539502" y="3175961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AB2389-4D17-0F05-F19E-23D928F21671}"/>
              </a:ext>
            </a:extLst>
          </p:cNvPr>
          <p:cNvCxnSpPr>
            <a:cxnSpLocks/>
          </p:cNvCxnSpPr>
          <p:nvPr/>
        </p:nvCxnSpPr>
        <p:spPr>
          <a:xfrm flipH="1">
            <a:off x="5474412" y="2431653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EDC151C-246A-A5E0-9707-19DA04495C87}"/>
              </a:ext>
            </a:extLst>
          </p:cNvPr>
          <p:cNvCxnSpPr>
            <a:cxnSpLocks/>
          </p:cNvCxnSpPr>
          <p:nvPr/>
        </p:nvCxnSpPr>
        <p:spPr>
          <a:xfrm flipH="1">
            <a:off x="4529764" y="2446925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5208FADC-22E6-0D92-6FD6-43B83B5DEE18}"/>
              </a:ext>
            </a:extLst>
          </p:cNvPr>
          <p:cNvCxnSpPr>
            <a:cxnSpLocks/>
          </p:cNvCxnSpPr>
          <p:nvPr/>
        </p:nvCxnSpPr>
        <p:spPr>
          <a:xfrm flipH="1" flipV="1">
            <a:off x="5477951" y="1912027"/>
            <a:ext cx="618049" cy="51962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4BCE9A07-90AD-4F17-F0C3-8DAD8734BAD6}"/>
              </a:ext>
            </a:extLst>
          </p:cNvPr>
          <p:cNvCxnSpPr>
            <a:cxnSpLocks/>
          </p:cNvCxnSpPr>
          <p:nvPr/>
        </p:nvCxnSpPr>
        <p:spPr>
          <a:xfrm flipH="1" flipV="1">
            <a:off x="7368224" y="3943241"/>
            <a:ext cx="314620" cy="4768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67543FF2-92EA-1B0C-E07C-6578A257360D}"/>
              </a:ext>
            </a:extLst>
          </p:cNvPr>
          <p:cNvCxnSpPr>
            <a:cxnSpLocks/>
          </p:cNvCxnSpPr>
          <p:nvPr/>
        </p:nvCxnSpPr>
        <p:spPr>
          <a:xfrm flipH="1" flipV="1">
            <a:off x="5490848" y="4181679"/>
            <a:ext cx="2205273" cy="23843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3F3514E9-8949-8C83-099D-E28F417FD604}"/>
              </a:ext>
            </a:extLst>
          </p:cNvPr>
          <p:cNvCxnSpPr>
            <a:cxnSpLocks/>
          </p:cNvCxnSpPr>
          <p:nvPr/>
        </p:nvCxnSpPr>
        <p:spPr>
          <a:xfrm flipH="1">
            <a:off x="4526225" y="1929126"/>
            <a:ext cx="948187" cy="12462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DEE11BD-5620-61D5-47B8-6EDE4A1EE888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3FA7AE-120D-172D-8C7E-873B69D429D3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05D153B-4965-2B78-23FF-2E69342B4BEC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B04CD0F-8190-1E5F-FE70-E8308F55126B}"/>
              </a:ext>
            </a:extLst>
          </p:cNvPr>
          <p:cNvCxnSpPr>
            <a:cxnSpLocks/>
          </p:cNvCxnSpPr>
          <p:nvPr/>
        </p:nvCxnSpPr>
        <p:spPr>
          <a:xfrm>
            <a:off x="5293744" y="2720981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E7E3492-75B5-E62E-3EAF-CCD6D7DF6FE7}"/>
              </a:ext>
            </a:extLst>
          </p:cNvPr>
          <p:cNvCxnSpPr>
            <a:cxnSpLocks/>
          </p:cNvCxnSpPr>
          <p:nvPr/>
        </p:nvCxnSpPr>
        <p:spPr>
          <a:xfrm>
            <a:off x="5700579" y="3273261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84F779D-42F5-737C-109A-8BD13AE2AAD9}"/>
              </a:ext>
            </a:extLst>
          </p:cNvPr>
          <p:cNvCxnSpPr>
            <a:cxnSpLocks/>
          </p:cNvCxnSpPr>
          <p:nvPr/>
        </p:nvCxnSpPr>
        <p:spPr>
          <a:xfrm flipV="1">
            <a:off x="4964319" y="3609138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81CE47-3DBE-DAE6-5E70-D5F4D408537F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171BFC-C591-0116-E63E-CA219F0944F7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5B9904-3427-D79D-F7F1-F971FA825968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FF196ED8-E88A-CC61-A12B-4E28FFC1C9E3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8E676832-6FD2-D001-4A3D-2961AD24E3E2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E8A87599-D919-22B0-63A2-E872453CA9C3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03C7BB36-95EF-45CB-B25F-4BF70B01A74E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72FADCD0-4222-CA6F-714E-1258CC2A777D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8524034B-E51C-3239-51C0-E31FC5656778}"/>
              </a:ext>
            </a:extLst>
          </p:cNvPr>
          <p:cNvCxnSpPr>
            <a:cxnSpLocks/>
          </p:cNvCxnSpPr>
          <p:nvPr/>
        </p:nvCxnSpPr>
        <p:spPr>
          <a:xfrm>
            <a:off x="4858972" y="1704013"/>
            <a:ext cx="434403" cy="988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4B895477-63B5-57D1-E10C-178E9A0532BE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7CCA63ED-3150-C147-0C6E-042C1358AD48}"/>
              </a:ext>
            </a:extLst>
          </p:cNvPr>
          <p:cNvCxnSpPr>
            <a:cxnSpLocks/>
          </p:cNvCxnSpPr>
          <p:nvPr/>
        </p:nvCxnSpPr>
        <p:spPr>
          <a:xfrm flipH="1" flipV="1">
            <a:off x="6529801" y="4664399"/>
            <a:ext cx="47976" cy="770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0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Blank Graphs">
            <a:extLst>
              <a:ext uri="{FF2B5EF4-FFF2-40B4-BE49-F238E27FC236}">
                <a16:creationId xmlns:a16="http://schemas.microsoft.com/office/drawing/2014/main" id="{2BEEC08B-A623-0545-6BBA-3F9AF85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EE11BD-5620-61D5-47B8-6EDE4A1EE888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05D153B-4965-2B78-23FF-2E69342B4BEC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B04CD0F-8190-1E5F-FE70-E8308F55126B}"/>
              </a:ext>
            </a:extLst>
          </p:cNvPr>
          <p:cNvCxnSpPr>
            <a:cxnSpLocks/>
          </p:cNvCxnSpPr>
          <p:nvPr/>
        </p:nvCxnSpPr>
        <p:spPr>
          <a:xfrm>
            <a:off x="5293744" y="2720981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E7E3492-75B5-E62E-3EAF-CCD6D7DF6FE7}"/>
              </a:ext>
            </a:extLst>
          </p:cNvPr>
          <p:cNvCxnSpPr>
            <a:cxnSpLocks/>
          </p:cNvCxnSpPr>
          <p:nvPr/>
        </p:nvCxnSpPr>
        <p:spPr>
          <a:xfrm>
            <a:off x="5700579" y="3273261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84F779D-42F5-737C-109A-8BD13AE2AAD9}"/>
              </a:ext>
            </a:extLst>
          </p:cNvPr>
          <p:cNvCxnSpPr>
            <a:cxnSpLocks/>
          </p:cNvCxnSpPr>
          <p:nvPr/>
        </p:nvCxnSpPr>
        <p:spPr>
          <a:xfrm flipV="1">
            <a:off x="4964319" y="3609138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81CE47-3DBE-DAE6-5E70-D5F4D408537F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171BFC-C591-0116-E63E-CA219F0944F7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5B9904-3427-D79D-F7F1-F971FA825968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FF196ED8-E88A-CC61-A12B-4E28FFC1C9E3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8E676832-6FD2-D001-4A3D-2961AD24E3E2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E8A87599-D919-22B0-63A2-E872453CA9C3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03C7BB36-95EF-45CB-B25F-4BF70B01A74E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72FADCD0-4222-CA6F-714E-1258CC2A777D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4B895477-63B5-57D1-E10C-178E9A0532BE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418A40C-F67C-42CF-CB0D-D1906FFF23EA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212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" descr="Blank Graphs">
            <a:extLst>
              <a:ext uri="{FF2B5EF4-FFF2-40B4-BE49-F238E27FC236}">
                <a16:creationId xmlns:a16="http://schemas.microsoft.com/office/drawing/2014/main" id="{33DEB1EB-07E6-0031-696C-6583EFD64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AB140A3-85E2-B647-C289-F0A94C2F51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650808" y="1393608"/>
            <a:ext cx="8926242" cy="5099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B50477-9A72-E081-0EDB-EA24C839BF98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072CFF-6BBA-0D44-C0C7-5C4009DF32CB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C7DB48-8FA2-4F21-6354-1061BC6D49F9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300FB1-2C60-9E53-BC36-BA963E5E1663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D1E5AD-C142-E5F5-F71B-93079634C882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129DE6C-0DBE-71FD-CB22-6C01E565298D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E29FED9-E332-E739-E4C5-06A9ADD0D5DF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CC7C2E0-A3A5-F31C-BD2B-507AA6E64ADE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1D78D84-3845-A924-E9F7-680F458A767D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89CE96E2-A0BE-B6FC-F512-75DF8B82D3BA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625B735-3460-954F-0FFD-532B7FEA870A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A0745EB-046C-F701-E228-90F926637BA4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D782554-E48C-FB04-24DA-E3D1E94923BC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2400630-38CA-E005-8BC7-7C14A572AD50}"/>
              </a:ext>
            </a:extLst>
          </p:cNvPr>
          <p:cNvCxnSpPr>
            <a:cxnSpLocks/>
          </p:cNvCxnSpPr>
          <p:nvPr/>
        </p:nvCxnSpPr>
        <p:spPr>
          <a:xfrm flipV="1">
            <a:off x="5921722" y="2801704"/>
            <a:ext cx="110047" cy="40430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79ACEAB-5314-CEA7-CAA7-F4DCD3425A29}"/>
              </a:ext>
            </a:extLst>
          </p:cNvPr>
          <p:cNvCxnSpPr>
            <a:cxnSpLocks/>
          </p:cNvCxnSpPr>
          <p:nvPr/>
        </p:nvCxnSpPr>
        <p:spPr>
          <a:xfrm flipH="1" flipV="1">
            <a:off x="6492623" y="2556631"/>
            <a:ext cx="433190" cy="19686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0329444-F346-6803-C424-42DB672B54E8}"/>
              </a:ext>
            </a:extLst>
          </p:cNvPr>
          <p:cNvCxnSpPr>
            <a:cxnSpLocks/>
          </p:cNvCxnSpPr>
          <p:nvPr/>
        </p:nvCxnSpPr>
        <p:spPr>
          <a:xfrm>
            <a:off x="7258048" y="2898944"/>
            <a:ext cx="69313" cy="82527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0E1A70B-A167-1C4B-CCC2-2A985C11B9EF}"/>
              </a:ext>
            </a:extLst>
          </p:cNvPr>
          <p:cNvCxnSpPr>
            <a:cxnSpLocks/>
          </p:cNvCxnSpPr>
          <p:nvPr/>
        </p:nvCxnSpPr>
        <p:spPr>
          <a:xfrm flipV="1">
            <a:off x="6634695" y="4082348"/>
            <a:ext cx="468415" cy="17224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676726D-535B-4B9A-3840-6AEAA21B1F54}"/>
              </a:ext>
            </a:extLst>
          </p:cNvPr>
          <p:cNvCxnSpPr>
            <a:cxnSpLocks/>
          </p:cNvCxnSpPr>
          <p:nvPr/>
        </p:nvCxnSpPr>
        <p:spPr>
          <a:xfrm flipH="1">
            <a:off x="7616223" y="2616319"/>
            <a:ext cx="1172291" cy="107703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0328ADA-4861-B657-570E-5E848921218D}"/>
              </a:ext>
            </a:extLst>
          </p:cNvPr>
          <p:cNvCxnSpPr>
            <a:cxnSpLocks/>
          </p:cNvCxnSpPr>
          <p:nvPr/>
        </p:nvCxnSpPr>
        <p:spPr>
          <a:xfrm flipH="1">
            <a:off x="8038203" y="4001494"/>
            <a:ext cx="940726" cy="36933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7AC4F6-FF24-1005-D6C5-FDEA0E0D6671}"/>
              </a:ext>
            </a:extLst>
          </p:cNvPr>
          <p:cNvCxnSpPr>
            <a:cxnSpLocks/>
          </p:cNvCxnSpPr>
          <p:nvPr/>
        </p:nvCxnSpPr>
        <p:spPr>
          <a:xfrm flipH="1" flipV="1">
            <a:off x="7832697" y="4667906"/>
            <a:ext cx="566005" cy="7093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098DF4-1521-B61D-10D4-1087A0384EF1}"/>
              </a:ext>
            </a:extLst>
          </p:cNvPr>
          <p:cNvCxnSpPr>
            <a:cxnSpLocks/>
          </p:cNvCxnSpPr>
          <p:nvPr/>
        </p:nvCxnSpPr>
        <p:spPr>
          <a:xfrm flipV="1">
            <a:off x="6808552" y="4618524"/>
            <a:ext cx="621379" cy="5345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63A2328-A5BB-4AE3-0B6F-AD0A8028766B}"/>
              </a:ext>
            </a:extLst>
          </p:cNvPr>
          <p:cNvCxnSpPr>
            <a:cxnSpLocks/>
          </p:cNvCxnSpPr>
          <p:nvPr/>
        </p:nvCxnSpPr>
        <p:spPr>
          <a:xfrm flipH="1" flipV="1">
            <a:off x="5625719" y="4381282"/>
            <a:ext cx="348941" cy="76501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57B414E-99AD-9EC9-EB0A-38276E795D7A}"/>
              </a:ext>
            </a:extLst>
          </p:cNvPr>
          <p:cNvCxnSpPr>
            <a:cxnSpLocks/>
          </p:cNvCxnSpPr>
          <p:nvPr/>
        </p:nvCxnSpPr>
        <p:spPr>
          <a:xfrm flipV="1">
            <a:off x="4206240" y="4311485"/>
            <a:ext cx="914673" cy="58247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44A9A77-733B-9FA9-6C3E-BC60CA273C53}"/>
              </a:ext>
            </a:extLst>
          </p:cNvPr>
          <p:cNvCxnSpPr>
            <a:cxnSpLocks/>
          </p:cNvCxnSpPr>
          <p:nvPr/>
        </p:nvCxnSpPr>
        <p:spPr>
          <a:xfrm flipH="1">
            <a:off x="5477102" y="3505200"/>
            <a:ext cx="92915" cy="43804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A246716-1FAD-F69C-F206-8D2E774E45D3}"/>
              </a:ext>
            </a:extLst>
          </p:cNvPr>
          <p:cNvCxnSpPr>
            <a:cxnSpLocks/>
          </p:cNvCxnSpPr>
          <p:nvPr/>
        </p:nvCxnSpPr>
        <p:spPr>
          <a:xfrm flipH="1">
            <a:off x="4686190" y="2935058"/>
            <a:ext cx="538569" cy="16197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02FA4448-BC3D-BCD1-5740-F1A4CC836731}"/>
              </a:ext>
            </a:extLst>
          </p:cNvPr>
          <p:cNvCxnSpPr>
            <a:cxnSpLocks/>
          </p:cNvCxnSpPr>
          <p:nvPr/>
        </p:nvCxnSpPr>
        <p:spPr>
          <a:xfrm flipV="1">
            <a:off x="3547011" y="3429000"/>
            <a:ext cx="764462" cy="114706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61608915-A741-864B-E0FE-0A2900B6B418}"/>
              </a:ext>
            </a:extLst>
          </p:cNvPr>
          <p:cNvCxnSpPr>
            <a:cxnSpLocks/>
          </p:cNvCxnSpPr>
          <p:nvPr/>
        </p:nvCxnSpPr>
        <p:spPr>
          <a:xfrm>
            <a:off x="3390979" y="2116470"/>
            <a:ext cx="824430" cy="7800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Gerade Verbindung mit Pfeil 1031">
            <a:extLst>
              <a:ext uri="{FF2B5EF4-FFF2-40B4-BE49-F238E27FC236}">
                <a16:creationId xmlns:a16="http://schemas.microsoft.com/office/drawing/2014/main" id="{F266ECE0-3D6F-2EB8-9905-3F9CAA4B1742}"/>
              </a:ext>
            </a:extLst>
          </p:cNvPr>
          <p:cNvCxnSpPr>
            <a:cxnSpLocks/>
          </p:cNvCxnSpPr>
          <p:nvPr/>
        </p:nvCxnSpPr>
        <p:spPr>
          <a:xfrm>
            <a:off x="4467137" y="1895925"/>
            <a:ext cx="707449" cy="3587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Gerade Verbindung mit Pfeil 1034">
            <a:extLst>
              <a:ext uri="{FF2B5EF4-FFF2-40B4-BE49-F238E27FC236}">
                <a16:creationId xmlns:a16="http://schemas.microsoft.com/office/drawing/2014/main" id="{1412DD0F-768F-6283-2243-81C39E276C0B}"/>
              </a:ext>
            </a:extLst>
          </p:cNvPr>
          <p:cNvCxnSpPr>
            <a:cxnSpLocks/>
          </p:cNvCxnSpPr>
          <p:nvPr/>
        </p:nvCxnSpPr>
        <p:spPr>
          <a:xfrm flipV="1">
            <a:off x="5224759" y="2084204"/>
            <a:ext cx="102227" cy="41207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rade Verbindung mit Pfeil 1036">
            <a:extLst>
              <a:ext uri="{FF2B5EF4-FFF2-40B4-BE49-F238E27FC236}">
                <a16:creationId xmlns:a16="http://schemas.microsoft.com/office/drawing/2014/main" id="{7BBF230A-A4DB-8805-C5EE-378F76DC52DF}"/>
              </a:ext>
            </a:extLst>
          </p:cNvPr>
          <p:cNvCxnSpPr>
            <a:cxnSpLocks/>
          </p:cNvCxnSpPr>
          <p:nvPr/>
        </p:nvCxnSpPr>
        <p:spPr>
          <a:xfrm flipH="1">
            <a:off x="5652774" y="1800718"/>
            <a:ext cx="334420" cy="13108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Gerade Verbindung mit Pfeil 1039">
            <a:extLst>
              <a:ext uri="{FF2B5EF4-FFF2-40B4-BE49-F238E27FC236}">
                <a16:creationId xmlns:a16="http://schemas.microsoft.com/office/drawing/2014/main" id="{06228D24-C089-939F-71EC-0A189DC24AE7}"/>
              </a:ext>
            </a:extLst>
          </p:cNvPr>
          <p:cNvCxnSpPr>
            <a:cxnSpLocks/>
          </p:cNvCxnSpPr>
          <p:nvPr/>
        </p:nvCxnSpPr>
        <p:spPr>
          <a:xfrm flipH="1">
            <a:off x="6384949" y="1866261"/>
            <a:ext cx="579688" cy="31082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A44539D-B6A1-B00F-D3A0-03C3E44A40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650808" y="1393608"/>
            <a:ext cx="8926242" cy="5099267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BC1B2AF5-11ED-E6A0-A9C9-0EA45504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17" y="1525775"/>
            <a:ext cx="6894816" cy="40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B50477-9A72-E081-0EDB-EA24C839BF98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072CFF-6BBA-0D44-C0C7-5C4009DF32CB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C7DB48-8FA2-4F21-6354-1061BC6D49F9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300FB1-2C60-9E53-BC36-BA963E5E1663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D1E5AD-C142-E5F5-F71B-93079634C882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129DE6C-0DBE-71FD-CB22-6C01E565298D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E29FED9-E332-E739-E4C5-06A9ADD0D5DF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CC7C2E0-A3A5-F31C-BD2B-507AA6E64ADE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1D78D84-3845-A924-E9F7-680F458A767D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89CE96E2-A0BE-B6FC-F512-75DF8B82D3BA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625B735-3460-954F-0FFD-532B7FEA870A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A0745EB-046C-F701-E228-90F926637BA4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D782554-E48C-FB04-24DA-E3D1E94923BC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ogen 4">
            <a:extLst>
              <a:ext uri="{FF2B5EF4-FFF2-40B4-BE49-F238E27FC236}">
                <a16:creationId xmlns:a16="http://schemas.microsoft.com/office/drawing/2014/main" id="{879E86F4-2AAD-00F1-EB62-6E17201D981C}"/>
              </a:ext>
            </a:extLst>
          </p:cNvPr>
          <p:cNvSpPr/>
          <p:nvPr/>
        </p:nvSpPr>
        <p:spPr>
          <a:xfrm>
            <a:off x="3055242" y="1931804"/>
            <a:ext cx="4417737" cy="4512926"/>
          </a:xfrm>
          <a:prstGeom prst="arc">
            <a:avLst>
              <a:gd name="adj1" fmla="val 16200000"/>
              <a:gd name="adj2" fmla="val 1119756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BE23464D-6EE8-1A1D-6D55-5237F7610DE4}"/>
              </a:ext>
            </a:extLst>
          </p:cNvPr>
          <p:cNvSpPr/>
          <p:nvPr/>
        </p:nvSpPr>
        <p:spPr>
          <a:xfrm>
            <a:off x="3248962" y="3178961"/>
            <a:ext cx="2402973" cy="2014397"/>
          </a:xfrm>
          <a:prstGeom prst="arc">
            <a:avLst>
              <a:gd name="adj1" fmla="val 16200000"/>
              <a:gd name="adj2" fmla="val 1253834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40" name="Picture 4" descr="Download MESSI Free PNG transparent image and clipart">
            <a:extLst>
              <a:ext uri="{FF2B5EF4-FFF2-40B4-BE49-F238E27FC236}">
                <a16:creationId xmlns:a16="http://schemas.microsoft.com/office/drawing/2014/main" id="{BAD46358-B776-756D-4229-4E238E1A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40" y="3558563"/>
            <a:ext cx="1157552" cy="13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C1B2AF5-11ED-E6A0-A9C9-0EA45504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17" y="1525775"/>
            <a:ext cx="6894816" cy="40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B50477-9A72-E081-0EDB-EA24C839BF98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072CFF-6BBA-0D44-C0C7-5C4009DF32CB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C7DB48-8FA2-4F21-6354-1061BC6D49F9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300FB1-2C60-9E53-BC36-BA963E5E1663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D1E5AD-C142-E5F5-F71B-93079634C882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129DE6C-0DBE-71FD-CB22-6C01E565298D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E29FED9-E332-E739-E4C5-06A9ADD0D5DF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CC7C2E0-A3A5-F31C-BD2B-507AA6E64ADE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1D78D84-3845-A924-E9F7-680F458A767D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89CE96E2-A0BE-B6FC-F512-75DF8B82D3BA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625B735-3460-954F-0FFD-532B7FEA870A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A0745EB-046C-F701-E228-90F926637BA4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D782554-E48C-FB04-24DA-E3D1E94923BC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ogen 4">
            <a:extLst>
              <a:ext uri="{FF2B5EF4-FFF2-40B4-BE49-F238E27FC236}">
                <a16:creationId xmlns:a16="http://schemas.microsoft.com/office/drawing/2014/main" id="{879E86F4-2AAD-00F1-EB62-6E17201D981C}"/>
              </a:ext>
            </a:extLst>
          </p:cNvPr>
          <p:cNvSpPr/>
          <p:nvPr/>
        </p:nvSpPr>
        <p:spPr>
          <a:xfrm>
            <a:off x="3055242" y="1931804"/>
            <a:ext cx="4417737" cy="4512926"/>
          </a:xfrm>
          <a:prstGeom prst="arc">
            <a:avLst>
              <a:gd name="adj1" fmla="val 16200000"/>
              <a:gd name="adj2" fmla="val 1119756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BE23464D-6EE8-1A1D-6D55-5237F7610DE4}"/>
              </a:ext>
            </a:extLst>
          </p:cNvPr>
          <p:cNvSpPr/>
          <p:nvPr/>
        </p:nvSpPr>
        <p:spPr>
          <a:xfrm>
            <a:off x="3248962" y="3178961"/>
            <a:ext cx="2402973" cy="2014397"/>
          </a:xfrm>
          <a:prstGeom prst="arc">
            <a:avLst>
              <a:gd name="adj1" fmla="val 16200000"/>
              <a:gd name="adj2" fmla="val 1253834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2" name="Picture 2" descr="Lionel Messi PNG Images Transparent Free Download | PNGMart">
            <a:extLst>
              <a:ext uri="{FF2B5EF4-FFF2-40B4-BE49-F238E27FC236}">
                <a16:creationId xmlns:a16="http://schemas.microsoft.com/office/drawing/2014/main" id="{2CB284C2-952B-A877-5D2E-C1B89863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29" y="3450389"/>
            <a:ext cx="1339623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Lionel Messi Transparent PNG | PNG Mart">
            <a:extLst>
              <a:ext uri="{FF2B5EF4-FFF2-40B4-BE49-F238E27FC236}">
                <a16:creationId xmlns:a16="http://schemas.microsoft.com/office/drawing/2014/main" id="{96F12603-F675-CD21-BB9F-9C345425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46" y="2013931"/>
            <a:ext cx="4011364" cy="262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1088 C -0.01563 -0.08426 -0.02644 -0.15741 -0.01719 -0.2007 C -0.00782 -0.24422 0.0276 -0.2713 0.05078 -0.2713 C 0.07409 -0.2713 0.10429 -0.2257 0.12226 -0.2007 C 0.14023 -0.17593 0.14804 -0.15371 0.15846 -0.12223 C 0.16888 -0.09098 0.17448 -0.04075 0.18489 -0.0125 C 0.19544 0.01574 0.19284 0.02546 0.22109 0.04699 C 0.24935 0.06875 0.32799 0.11898 0.35442 0.11759 C 0.38073 0.11643 0.38177 0.06574 0.37903 0.03935 C 0.37643 0.01273 0.36002 -0.03473 0.33854 -0.04075 C 0.31705 -0.04676 0.2806 0.01643 0.25026 0.00324 C 0.21992 -0.01019 0.16393 -0.07963 0.15677 -0.12084 C 0.14948 -0.16181 0.20599 -0.20741 0.20703 -0.24306 C 0.20807 -0.27894 0.17955 -0.32963 0.16289 -0.33565 C 0.14622 -0.34167 0.12383 -0.27338 0.10729 -0.27917 C 0.09088 -0.28496 0.05143 -0.3551 0.06406 -0.37014 C 0.07669 -0.38542 0.17317 -0.38658 0.1832 -0.37014 C 0.19323 -0.35371 0.12617 -0.30695 0.12409 -0.2713 C 0.122 -0.23588 0.13672 -0.17987 0.17083 -0.15695 C 0.20494 -0.1338 0.28685 -0.14561 0.32877 -0.13334 C 0.3707 -0.12107 0.39648 -0.10209 0.42239 -0.08311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9D0E2-BA8E-1345-5C71-13BBA4F0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Fortune‘s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3B5C7-D007-4286-487F-95D43D76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Event 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Point Event</a:t>
            </a:r>
          </a:p>
          <a:p>
            <a:pPr lvl="1"/>
            <a:r>
              <a:rPr lang="de-DE" dirty="0"/>
              <a:t>Circle Event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FC88A54-557D-12B2-7F06-6337A83C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20" y="3729406"/>
            <a:ext cx="3154295" cy="18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lank Graphs">
            <a:extLst>
              <a:ext uri="{FF2B5EF4-FFF2-40B4-BE49-F238E27FC236}">
                <a16:creationId xmlns:a16="http://schemas.microsoft.com/office/drawing/2014/main" id="{7F67C75A-5F68-57E6-E5DE-BE57659B1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1"/>
          <a:stretch/>
        </p:blipFill>
        <p:spPr bwMode="auto">
          <a:xfrm>
            <a:off x="4546958" y="1404361"/>
            <a:ext cx="7362015" cy="4656805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B4A30A2-F15D-2690-9CD6-978C1E3D03B7}"/>
              </a:ext>
            </a:extLst>
          </p:cNvPr>
          <p:cNvCxnSpPr>
            <a:cxnSpLocks/>
          </p:cNvCxnSpPr>
          <p:nvPr/>
        </p:nvCxnSpPr>
        <p:spPr>
          <a:xfrm flipH="1">
            <a:off x="7832465" y="4082829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5B81F7B-7AB5-2FF7-53B4-90CF8DD10F55}"/>
              </a:ext>
            </a:extLst>
          </p:cNvPr>
          <p:cNvCxnSpPr>
            <a:cxnSpLocks/>
          </p:cNvCxnSpPr>
          <p:nvPr/>
        </p:nvCxnSpPr>
        <p:spPr>
          <a:xfrm>
            <a:off x="8460051" y="2565339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2905332-38E5-A246-2782-952194170DFA}"/>
              </a:ext>
            </a:extLst>
          </p:cNvPr>
          <p:cNvCxnSpPr>
            <a:cxnSpLocks/>
          </p:cNvCxnSpPr>
          <p:nvPr/>
        </p:nvCxnSpPr>
        <p:spPr>
          <a:xfrm flipH="1" flipV="1">
            <a:off x="6881142" y="3315549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10A3FC19-ABB7-B2EC-DF98-D62A51EB308E}"/>
              </a:ext>
            </a:extLst>
          </p:cNvPr>
          <p:cNvCxnSpPr>
            <a:cxnSpLocks/>
          </p:cNvCxnSpPr>
          <p:nvPr/>
        </p:nvCxnSpPr>
        <p:spPr>
          <a:xfrm flipH="1">
            <a:off x="7816052" y="2571241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862F26A-E5B0-9984-9B59-F9AA547236C8}"/>
              </a:ext>
            </a:extLst>
          </p:cNvPr>
          <p:cNvCxnSpPr>
            <a:cxnSpLocks/>
          </p:cNvCxnSpPr>
          <p:nvPr/>
        </p:nvCxnSpPr>
        <p:spPr>
          <a:xfrm flipH="1">
            <a:off x="6871404" y="2586513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8544246-A3A4-3E23-89E3-FFCA9F39F2D5}"/>
              </a:ext>
            </a:extLst>
          </p:cNvPr>
          <p:cNvSpPr txBox="1"/>
          <p:nvPr/>
        </p:nvSpPr>
        <p:spPr>
          <a:xfrm>
            <a:off x="9557418" y="38981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8D8AB8-443E-38DE-81A7-3BD1C56DA21B}"/>
              </a:ext>
            </a:extLst>
          </p:cNvPr>
          <p:cNvSpPr txBox="1"/>
          <p:nvPr/>
        </p:nvSpPr>
        <p:spPr>
          <a:xfrm>
            <a:off x="7667145" y="41410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61CB27-D891-7298-669A-A329B783E127}"/>
              </a:ext>
            </a:extLst>
          </p:cNvPr>
          <p:cNvSpPr txBox="1"/>
          <p:nvPr/>
        </p:nvSpPr>
        <p:spPr>
          <a:xfrm>
            <a:off x="8296836" y="2386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507FF6-EE13-AAEF-19FD-885F9547DBAB}"/>
              </a:ext>
            </a:extLst>
          </p:cNvPr>
          <p:cNvSpPr txBox="1"/>
          <p:nvPr/>
        </p:nvSpPr>
        <p:spPr>
          <a:xfrm>
            <a:off x="6726670" y="31308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942D736-D95B-26D3-A8F1-77CD3A579CD8}"/>
              </a:ext>
            </a:extLst>
          </p:cNvPr>
          <p:cNvSpPr/>
          <p:nvPr/>
        </p:nvSpPr>
        <p:spPr>
          <a:xfrm>
            <a:off x="5288040" y="1830276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BA95E1A-5236-20D0-E6C9-594D5493B360}"/>
              </a:ext>
            </a:extLst>
          </p:cNvPr>
          <p:cNvCxnSpPr>
            <a:cxnSpLocks/>
          </p:cNvCxnSpPr>
          <p:nvPr/>
        </p:nvCxnSpPr>
        <p:spPr>
          <a:xfrm>
            <a:off x="7635384" y="2860569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7F47473-BDF4-D655-8FEC-8C39C545B528}"/>
              </a:ext>
            </a:extLst>
          </p:cNvPr>
          <p:cNvCxnSpPr>
            <a:cxnSpLocks/>
          </p:cNvCxnSpPr>
          <p:nvPr/>
        </p:nvCxnSpPr>
        <p:spPr>
          <a:xfrm>
            <a:off x="8042219" y="3412849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0878B109-A66F-B318-E98C-468E9E1104BA}"/>
              </a:ext>
            </a:extLst>
          </p:cNvPr>
          <p:cNvCxnSpPr>
            <a:cxnSpLocks/>
          </p:cNvCxnSpPr>
          <p:nvPr/>
        </p:nvCxnSpPr>
        <p:spPr>
          <a:xfrm flipV="1">
            <a:off x="7305959" y="3748726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71EA4A2-224A-10B2-AF82-2E30CC3A8D94}"/>
              </a:ext>
            </a:extLst>
          </p:cNvPr>
          <p:cNvCxnSpPr>
            <a:cxnSpLocks/>
          </p:cNvCxnSpPr>
          <p:nvPr/>
        </p:nvCxnSpPr>
        <p:spPr>
          <a:xfrm>
            <a:off x="7186034" y="1829537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81DBE634-DCA0-FB36-7997-8ABCB96AEEAC}"/>
              </a:ext>
            </a:extLst>
          </p:cNvPr>
          <p:cNvCxnSpPr>
            <a:cxnSpLocks/>
          </p:cNvCxnSpPr>
          <p:nvPr/>
        </p:nvCxnSpPr>
        <p:spPr>
          <a:xfrm flipV="1">
            <a:off x="5451627" y="3336120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F073173-612C-08C7-83ED-B0671A5F79C9}"/>
              </a:ext>
            </a:extLst>
          </p:cNvPr>
          <p:cNvCxnSpPr>
            <a:cxnSpLocks/>
          </p:cNvCxnSpPr>
          <p:nvPr/>
        </p:nvCxnSpPr>
        <p:spPr>
          <a:xfrm flipV="1">
            <a:off x="8771164" y="1844181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EDDDC37-3166-3B2B-00D1-904C2BD8624E}"/>
              </a:ext>
            </a:extLst>
          </p:cNvPr>
          <p:cNvCxnSpPr>
            <a:cxnSpLocks/>
          </p:cNvCxnSpPr>
          <p:nvPr/>
        </p:nvCxnSpPr>
        <p:spPr>
          <a:xfrm flipH="1" flipV="1">
            <a:off x="8771164" y="3627153"/>
            <a:ext cx="148253" cy="1941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DE2BF60-1161-2477-CBCA-F3BE47C99730}"/>
              </a:ext>
            </a:extLst>
          </p:cNvPr>
          <p:cNvCxnSpPr>
            <a:cxnSpLocks/>
          </p:cNvCxnSpPr>
          <p:nvPr/>
        </p:nvCxnSpPr>
        <p:spPr>
          <a:xfrm>
            <a:off x="7843091" y="3356138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FAF3D84-1546-0AF2-8145-AC3CF69630B7}"/>
              </a:ext>
            </a:extLst>
          </p:cNvPr>
          <p:cNvCxnSpPr>
            <a:cxnSpLocks/>
          </p:cNvCxnSpPr>
          <p:nvPr/>
        </p:nvCxnSpPr>
        <p:spPr>
          <a:xfrm>
            <a:off x="8768547" y="3615417"/>
            <a:ext cx="2833656" cy="791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E8A36B9-D33C-98BD-AC73-F5CCC101B9B0}"/>
              </a:ext>
            </a:extLst>
          </p:cNvPr>
          <p:cNvSpPr/>
          <p:nvPr/>
        </p:nvSpPr>
        <p:spPr>
          <a:xfrm>
            <a:off x="7635384" y="2535420"/>
            <a:ext cx="2169956" cy="22298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BF5DF64-6A9E-9EDD-06CF-687108370087}"/>
              </a:ext>
            </a:extLst>
          </p:cNvPr>
          <p:cNvCxnSpPr>
            <a:cxnSpLocks/>
          </p:cNvCxnSpPr>
          <p:nvPr/>
        </p:nvCxnSpPr>
        <p:spPr>
          <a:xfrm flipV="1">
            <a:off x="6553455" y="3616736"/>
            <a:ext cx="2227996" cy="1927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4A65770D-FBCC-B35D-237F-B78C4D59E78B}"/>
              </a:ext>
            </a:extLst>
          </p:cNvPr>
          <p:cNvCxnSpPr>
            <a:cxnSpLocks/>
          </p:cNvCxnSpPr>
          <p:nvPr/>
        </p:nvCxnSpPr>
        <p:spPr>
          <a:xfrm flipH="1" flipV="1">
            <a:off x="8638027" y="1818953"/>
            <a:ext cx="142310" cy="180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473818DA-20E9-AFF6-B089-B5AC1334304E}"/>
              </a:ext>
            </a:extLst>
          </p:cNvPr>
          <p:cNvCxnSpPr>
            <a:cxnSpLocks/>
          </p:cNvCxnSpPr>
          <p:nvPr/>
        </p:nvCxnSpPr>
        <p:spPr>
          <a:xfrm flipH="1">
            <a:off x="7788331" y="3644999"/>
            <a:ext cx="980216" cy="738647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AC51473D-9CE2-E085-80EE-900FB1DE2787}"/>
              </a:ext>
            </a:extLst>
          </p:cNvPr>
          <p:cNvCxnSpPr>
            <a:cxnSpLocks/>
          </p:cNvCxnSpPr>
          <p:nvPr/>
        </p:nvCxnSpPr>
        <p:spPr>
          <a:xfrm>
            <a:off x="8765399" y="3644999"/>
            <a:ext cx="927355" cy="423208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8F3ADB52-F735-7962-A4D8-0CF36CDD7E5D}"/>
              </a:ext>
            </a:extLst>
          </p:cNvPr>
          <p:cNvCxnSpPr>
            <a:cxnSpLocks/>
          </p:cNvCxnSpPr>
          <p:nvPr/>
        </p:nvCxnSpPr>
        <p:spPr>
          <a:xfrm flipH="1" flipV="1">
            <a:off x="8460051" y="2607229"/>
            <a:ext cx="305348" cy="1026596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 animBg="1"/>
    </p:bldLst>
  </p:timing>
</p:sld>
</file>

<file path=ppt/theme/theme1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Macintosh PowerPoint</Application>
  <PresentationFormat>Breitbild</PresentationFormat>
  <Paragraphs>253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Office-Design 2013–2022</vt:lpstr>
      <vt:lpstr>Voronoi Diagram from a set of 2D points</vt:lpstr>
      <vt:lpstr>Problem</vt:lpstr>
      <vt:lpstr>Problem</vt:lpstr>
      <vt:lpstr>Problem</vt:lpstr>
      <vt:lpstr>Problem</vt:lpstr>
      <vt:lpstr>Problem</vt:lpstr>
      <vt:lpstr>Problem</vt:lpstr>
      <vt:lpstr>Problem</vt:lpstr>
      <vt:lpstr>Fortune‘s Algorithm</vt:lpstr>
      <vt:lpstr>Fortune‘s Algorithm</vt:lpstr>
      <vt:lpstr>Architecture</vt:lpstr>
      <vt:lpstr>Wrapping</vt:lpstr>
      <vt:lpstr>Architecture</vt:lpstr>
      <vt:lpstr>Build Pipeline</vt:lpstr>
      <vt:lpstr>Bug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 Diagram from a set of 2D points</dc:title>
  <dc:creator>Pius Kri</dc:creator>
  <cp:lastModifiedBy>Pius Kri</cp:lastModifiedBy>
  <cp:revision>5</cp:revision>
  <dcterms:created xsi:type="dcterms:W3CDTF">2022-12-24T09:25:15Z</dcterms:created>
  <dcterms:modified xsi:type="dcterms:W3CDTF">2022-12-26T05:32:18Z</dcterms:modified>
</cp:coreProperties>
</file>