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9144000" cy="6858000" type="screen4x3"/>
  <p:notesSz cx="7772400" cy="100584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132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cuments\Semestre%202\Datos%20y%20Algoritmos\Proyecto\tiempo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cuments\Semestre%202\Datos%20y%20Algoritmos\Proyecto\tiempo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CO"/>
              <a:t>Execution</a:t>
            </a:r>
            <a:r>
              <a:rPr lang="es-CO" baseline="0"/>
              <a:t> time for add operation in a group of </a:t>
            </a:r>
            <a:r>
              <a:rPr lang="es-CO"/>
              <a:t>10 bees</a:t>
            </a:r>
          </a:p>
        </c:rich>
      </c:tx>
      <c:layout>
        <c:manualLayout>
          <c:xMode val="edge"/>
          <c:yMode val="edge"/>
          <c:x val="0.12856452842782029"/>
          <c:y val="2.169811868768411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O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10 bees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1"/>
            <c:dispEq val="1"/>
            <c:trendlineLbl>
              <c:layout>
                <c:manualLayout>
                  <c:x val="7.4285688574651357E-2"/>
                  <c:y val="-0.17236592950054003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CO"/>
                </a:p>
              </c:txPr>
            </c:trendlineLbl>
          </c:trendline>
          <c:xVal>
            <c:numRef>
              <c:f>Hoja1!$A$2:$A$102</c:f>
              <c:numCache>
                <c:formatCode>General</c:formatCode>
                <c:ptCount val="101"/>
                <c:pt idx="0">
                  <c:v>1000000</c:v>
                </c:pt>
                <c:pt idx="1">
                  <c:v>1020000</c:v>
                </c:pt>
                <c:pt idx="2">
                  <c:v>1040000</c:v>
                </c:pt>
                <c:pt idx="3">
                  <c:v>1060000</c:v>
                </c:pt>
                <c:pt idx="4">
                  <c:v>1080000</c:v>
                </c:pt>
                <c:pt idx="5">
                  <c:v>1100000</c:v>
                </c:pt>
                <c:pt idx="6">
                  <c:v>1120000</c:v>
                </c:pt>
                <c:pt idx="7">
                  <c:v>1140000</c:v>
                </c:pt>
                <c:pt idx="8">
                  <c:v>1160000</c:v>
                </c:pt>
                <c:pt idx="9">
                  <c:v>1180000</c:v>
                </c:pt>
                <c:pt idx="10">
                  <c:v>1200000</c:v>
                </c:pt>
                <c:pt idx="11">
                  <c:v>1220000</c:v>
                </c:pt>
                <c:pt idx="12">
                  <c:v>1240000</c:v>
                </c:pt>
                <c:pt idx="13">
                  <c:v>1260000</c:v>
                </c:pt>
                <c:pt idx="14">
                  <c:v>1280000</c:v>
                </c:pt>
                <c:pt idx="15">
                  <c:v>1300000</c:v>
                </c:pt>
                <c:pt idx="16">
                  <c:v>1320000</c:v>
                </c:pt>
                <c:pt idx="17">
                  <c:v>1340000</c:v>
                </c:pt>
                <c:pt idx="18">
                  <c:v>1360000</c:v>
                </c:pt>
                <c:pt idx="19">
                  <c:v>1380000</c:v>
                </c:pt>
                <c:pt idx="20">
                  <c:v>1400000</c:v>
                </c:pt>
                <c:pt idx="21">
                  <c:v>1420000</c:v>
                </c:pt>
                <c:pt idx="22">
                  <c:v>1440000</c:v>
                </c:pt>
                <c:pt idx="23">
                  <c:v>1460000</c:v>
                </c:pt>
                <c:pt idx="24">
                  <c:v>1480000</c:v>
                </c:pt>
                <c:pt idx="25">
                  <c:v>1500000</c:v>
                </c:pt>
                <c:pt idx="26">
                  <c:v>1520000</c:v>
                </c:pt>
                <c:pt idx="27">
                  <c:v>1540000</c:v>
                </c:pt>
                <c:pt idx="28">
                  <c:v>1560000</c:v>
                </c:pt>
                <c:pt idx="29">
                  <c:v>1580000</c:v>
                </c:pt>
                <c:pt idx="30">
                  <c:v>1600000</c:v>
                </c:pt>
                <c:pt idx="31">
                  <c:v>1620000</c:v>
                </c:pt>
                <c:pt idx="32">
                  <c:v>1640000</c:v>
                </c:pt>
                <c:pt idx="33">
                  <c:v>1660000</c:v>
                </c:pt>
                <c:pt idx="34">
                  <c:v>1680000</c:v>
                </c:pt>
                <c:pt idx="35">
                  <c:v>1700000</c:v>
                </c:pt>
                <c:pt idx="36">
                  <c:v>1720000</c:v>
                </c:pt>
                <c:pt idx="37">
                  <c:v>1740000</c:v>
                </c:pt>
                <c:pt idx="38">
                  <c:v>1760000</c:v>
                </c:pt>
                <c:pt idx="39">
                  <c:v>1780000</c:v>
                </c:pt>
                <c:pt idx="40">
                  <c:v>1800000</c:v>
                </c:pt>
                <c:pt idx="41">
                  <c:v>1820000</c:v>
                </c:pt>
                <c:pt idx="42">
                  <c:v>1840000</c:v>
                </c:pt>
                <c:pt idx="43">
                  <c:v>1860000</c:v>
                </c:pt>
                <c:pt idx="44">
                  <c:v>1880000</c:v>
                </c:pt>
                <c:pt idx="45">
                  <c:v>1900000</c:v>
                </c:pt>
                <c:pt idx="46">
                  <c:v>1920000</c:v>
                </c:pt>
                <c:pt idx="47">
                  <c:v>1940000</c:v>
                </c:pt>
                <c:pt idx="48">
                  <c:v>1960000</c:v>
                </c:pt>
                <c:pt idx="49">
                  <c:v>1980000</c:v>
                </c:pt>
                <c:pt idx="50">
                  <c:v>2000000</c:v>
                </c:pt>
                <c:pt idx="51">
                  <c:v>2020000</c:v>
                </c:pt>
                <c:pt idx="52">
                  <c:v>2040000</c:v>
                </c:pt>
                <c:pt idx="53">
                  <c:v>2060000</c:v>
                </c:pt>
                <c:pt idx="54">
                  <c:v>2080000</c:v>
                </c:pt>
                <c:pt idx="55">
                  <c:v>2100000</c:v>
                </c:pt>
                <c:pt idx="56">
                  <c:v>2120000</c:v>
                </c:pt>
                <c:pt idx="57">
                  <c:v>2140000</c:v>
                </c:pt>
                <c:pt idx="58">
                  <c:v>2160000</c:v>
                </c:pt>
                <c:pt idx="59">
                  <c:v>2180000</c:v>
                </c:pt>
                <c:pt idx="60">
                  <c:v>2200000</c:v>
                </c:pt>
                <c:pt idx="61">
                  <c:v>2220000</c:v>
                </c:pt>
                <c:pt idx="62">
                  <c:v>2240000</c:v>
                </c:pt>
                <c:pt idx="63">
                  <c:v>2260000</c:v>
                </c:pt>
                <c:pt idx="64">
                  <c:v>2280000</c:v>
                </c:pt>
                <c:pt idx="65">
                  <c:v>2300000</c:v>
                </c:pt>
                <c:pt idx="66">
                  <c:v>2320000</c:v>
                </c:pt>
                <c:pt idx="67">
                  <c:v>2340000</c:v>
                </c:pt>
                <c:pt idx="68">
                  <c:v>2360000</c:v>
                </c:pt>
                <c:pt idx="69">
                  <c:v>2380000</c:v>
                </c:pt>
                <c:pt idx="70">
                  <c:v>2400000</c:v>
                </c:pt>
                <c:pt idx="71">
                  <c:v>2420000</c:v>
                </c:pt>
                <c:pt idx="72">
                  <c:v>2440000</c:v>
                </c:pt>
                <c:pt idx="73">
                  <c:v>2460000</c:v>
                </c:pt>
                <c:pt idx="74">
                  <c:v>2480000</c:v>
                </c:pt>
                <c:pt idx="75">
                  <c:v>2500000</c:v>
                </c:pt>
                <c:pt idx="76">
                  <c:v>2520000</c:v>
                </c:pt>
                <c:pt idx="77">
                  <c:v>2540000</c:v>
                </c:pt>
                <c:pt idx="78">
                  <c:v>2560000</c:v>
                </c:pt>
                <c:pt idx="79">
                  <c:v>2580000</c:v>
                </c:pt>
                <c:pt idx="80">
                  <c:v>2600000</c:v>
                </c:pt>
                <c:pt idx="81">
                  <c:v>2620000</c:v>
                </c:pt>
                <c:pt idx="82">
                  <c:v>2640000</c:v>
                </c:pt>
                <c:pt idx="83">
                  <c:v>2660000</c:v>
                </c:pt>
                <c:pt idx="84">
                  <c:v>2680000</c:v>
                </c:pt>
                <c:pt idx="85">
                  <c:v>2700000</c:v>
                </c:pt>
                <c:pt idx="86">
                  <c:v>2720000</c:v>
                </c:pt>
                <c:pt idx="87">
                  <c:v>2740000</c:v>
                </c:pt>
                <c:pt idx="88">
                  <c:v>2760000</c:v>
                </c:pt>
                <c:pt idx="89">
                  <c:v>2780000</c:v>
                </c:pt>
                <c:pt idx="90">
                  <c:v>2800000</c:v>
                </c:pt>
                <c:pt idx="91">
                  <c:v>2820000</c:v>
                </c:pt>
                <c:pt idx="92">
                  <c:v>2840000</c:v>
                </c:pt>
                <c:pt idx="93">
                  <c:v>2860000</c:v>
                </c:pt>
                <c:pt idx="94">
                  <c:v>2880000</c:v>
                </c:pt>
                <c:pt idx="95">
                  <c:v>2900000</c:v>
                </c:pt>
                <c:pt idx="96">
                  <c:v>2920000</c:v>
                </c:pt>
                <c:pt idx="97">
                  <c:v>2940000</c:v>
                </c:pt>
                <c:pt idx="98">
                  <c:v>2960000</c:v>
                </c:pt>
                <c:pt idx="99">
                  <c:v>2980000</c:v>
                </c:pt>
                <c:pt idx="100">
                  <c:v>3000000</c:v>
                </c:pt>
              </c:numCache>
            </c:numRef>
          </c:xVal>
          <c:yVal>
            <c:numRef>
              <c:f>Hoja1!$B$2:$B$102</c:f>
              <c:numCache>
                <c:formatCode>General</c:formatCode>
                <c:ptCount val="101"/>
                <c:pt idx="0">
                  <c:v>16</c:v>
                </c:pt>
                <c:pt idx="1">
                  <c:v>1</c:v>
                </c:pt>
                <c:pt idx="2">
                  <c:v>0</c:v>
                </c:pt>
                <c:pt idx="3">
                  <c:v>2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2</c:v>
                </c:pt>
                <c:pt idx="8">
                  <c:v>0</c:v>
                </c:pt>
                <c:pt idx="9">
                  <c:v>0</c:v>
                </c:pt>
                <c:pt idx="10">
                  <c:v>1</c:v>
                </c:pt>
                <c:pt idx="11">
                  <c:v>0</c:v>
                </c:pt>
                <c:pt idx="12">
                  <c:v>1</c:v>
                </c:pt>
                <c:pt idx="13">
                  <c:v>0</c:v>
                </c:pt>
                <c:pt idx="14">
                  <c:v>1</c:v>
                </c:pt>
                <c:pt idx="15">
                  <c:v>0</c:v>
                </c:pt>
                <c:pt idx="16">
                  <c:v>1</c:v>
                </c:pt>
                <c:pt idx="17">
                  <c:v>1</c:v>
                </c:pt>
                <c:pt idx="18">
                  <c:v>0</c:v>
                </c:pt>
                <c:pt idx="19">
                  <c:v>1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2</c:v>
                </c:pt>
                <c:pt idx="24">
                  <c:v>0</c:v>
                </c:pt>
                <c:pt idx="25">
                  <c:v>0</c:v>
                </c:pt>
                <c:pt idx="26">
                  <c:v>1</c:v>
                </c:pt>
                <c:pt idx="27">
                  <c:v>0</c:v>
                </c:pt>
                <c:pt idx="28">
                  <c:v>0</c:v>
                </c:pt>
                <c:pt idx="29">
                  <c:v>1</c:v>
                </c:pt>
                <c:pt idx="30">
                  <c:v>1</c:v>
                </c:pt>
                <c:pt idx="31">
                  <c:v>0</c:v>
                </c:pt>
                <c:pt idx="32">
                  <c:v>0</c:v>
                </c:pt>
                <c:pt idx="33">
                  <c:v>2</c:v>
                </c:pt>
                <c:pt idx="34">
                  <c:v>1</c:v>
                </c:pt>
                <c:pt idx="35">
                  <c:v>0</c:v>
                </c:pt>
                <c:pt idx="36">
                  <c:v>0</c:v>
                </c:pt>
                <c:pt idx="37">
                  <c:v>1</c:v>
                </c:pt>
                <c:pt idx="38">
                  <c:v>0</c:v>
                </c:pt>
                <c:pt idx="39">
                  <c:v>1</c:v>
                </c:pt>
                <c:pt idx="40">
                  <c:v>1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1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1</c:v>
                </c:pt>
                <c:pt idx="49">
                  <c:v>1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1</c:v>
                </c:pt>
                <c:pt idx="54">
                  <c:v>1</c:v>
                </c:pt>
                <c:pt idx="55">
                  <c:v>0</c:v>
                </c:pt>
                <c:pt idx="56">
                  <c:v>1</c:v>
                </c:pt>
                <c:pt idx="57">
                  <c:v>0</c:v>
                </c:pt>
                <c:pt idx="58">
                  <c:v>0</c:v>
                </c:pt>
                <c:pt idx="59">
                  <c:v>1</c:v>
                </c:pt>
                <c:pt idx="60">
                  <c:v>0</c:v>
                </c:pt>
                <c:pt idx="61">
                  <c:v>1</c:v>
                </c:pt>
                <c:pt idx="62">
                  <c:v>1</c:v>
                </c:pt>
                <c:pt idx="63">
                  <c:v>1</c:v>
                </c:pt>
                <c:pt idx="64">
                  <c:v>2</c:v>
                </c:pt>
                <c:pt idx="65">
                  <c:v>0</c:v>
                </c:pt>
                <c:pt idx="66">
                  <c:v>0</c:v>
                </c:pt>
                <c:pt idx="67">
                  <c:v>1</c:v>
                </c:pt>
                <c:pt idx="68">
                  <c:v>1</c:v>
                </c:pt>
                <c:pt idx="69">
                  <c:v>1</c:v>
                </c:pt>
                <c:pt idx="70">
                  <c:v>1</c:v>
                </c:pt>
                <c:pt idx="71">
                  <c:v>0</c:v>
                </c:pt>
                <c:pt idx="72">
                  <c:v>0</c:v>
                </c:pt>
                <c:pt idx="73">
                  <c:v>14</c:v>
                </c:pt>
                <c:pt idx="74">
                  <c:v>0</c:v>
                </c:pt>
                <c:pt idx="75">
                  <c:v>1</c:v>
                </c:pt>
                <c:pt idx="76">
                  <c:v>1</c:v>
                </c:pt>
                <c:pt idx="77">
                  <c:v>1</c:v>
                </c:pt>
                <c:pt idx="78">
                  <c:v>1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1</c:v>
                </c:pt>
                <c:pt idx="83">
                  <c:v>0</c:v>
                </c:pt>
                <c:pt idx="84">
                  <c:v>1</c:v>
                </c:pt>
                <c:pt idx="85">
                  <c:v>0</c:v>
                </c:pt>
                <c:pt idx="86">
                  <c:v>0</c:v>
                </c:pt>
                <c:pt idx="87">
                  <c:v>1</c:v>
                </c:pt>
                <c:pt idx="88">
                  <c:v>0</c:v>
                </c:pt>
                <c:pt idx="89">
                  <c:v>0</c:v>
                </c:pt>
                <c:pt idx="90">
                  <c:v>1</c:v>
                </c:pt>
                <c:pt idx="91">
                  <c:v>1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1</c:v>
                </c:pt>
                <c:pt idx="96">
                  <c:v>0</c:v>
                </c:pt>
                <c:pt idx="97">
                  <c:v>0</c:v>
                </c:pt>
                <c:pt idx="98">
                  <c:v>1</c:v>
                </c:pt>
                <c:pt idx="99">
                  <c:v>0</c:v>
                </c:pt>
                <c:pt idx="100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830F-47D1-8D31-7C6176AC746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27751727"/>
        <c:axId val="225826735"/>
      </c:scatterChart>
      <c:valAx>
        <c:axId val="22775172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CO"/>
                  <a:t>Size</a:t>
                </a:r>
                <a:r>
                  <a:rPr lang="es-CO" baseline="0"/>
                  <a:t> </a:t>
                </a:r>
                <a:endParaRPr lang="es-CO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225826735"/>
        <c:crosses val="autoZero"/>
        <c:crossBetween val="midCat"/>
      </c:valAx>
      <c:valAx>
        <c:axId val="2258267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CO"/>
                  <a:t>Time</a:t>
                </a:r>
                <a:r>
                  <a:rPr lang="es-CO" baseline="0"/>
                  <a:t> in milliseconds</a:t>
                </a:r>
                <a:endParaRPr lang="es-CO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227751727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O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Execution</a:t>
            </a:r>
            <a:r>
              <a:rPr lang="en-US" baseline="0"/>
              <a:t> time for add operation in a group of </a:t>
            </a:r>
            <a:r>
              <a:rPr lang="en-US"/>
              <a:t>1000 bees</a:t>
            </a:r>
          </a:p>
        </c:rich>
      </c:tx>
      <c:layout>
        <c:manualLayout>
          <c:xMode val="edge"/>
          <c:yMode val="edge"/>
          <c:x val="0.14604587320409526"/>
          <c:y val="5.6220511898827869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O"/>
        </a:p>
      </c:txPr>
    </c:title>
    <c:autoTitleDeleted val="0"/>
    <c:plotArea>
      <c:layout>
        <c:manualLayout>
          <c:layoutTarget val="inner"/>
          <c:xMode val="edge"/>
          <c:yMode val="edge"/>
          <c:x val="0.12143315766251329"/>
          <c:y val="0.27660491854223312"/>
          <c:w val="0.80118222580235054"/>
          <c:h val="0.46770419334189772"/>
        </c:manualLayout>
      </c:layout>
      <c:scatterChart>
        <c:scatterStyle val="lineMarker"/>
        <c:varyColors val="0"/>
        <c:ser>
          <c:idx val="0"/>
          <c:order val="0"/>
          <c:tx>
            <c:strRef>
              <c:f>Hoja1!$D$1</c:f>
              <c:strCache>
                <c:ptCount val="1"/>
                <c:pt idx="0">
                  <c:v>1000 bees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1"/>
            <c:dispEq val="1"/>
            <c:trendlineLbl>
              <c:layout>
                <c:manualLayout>
                  <c:x val="-0.28985169200807009"/>
                  <c:y val="-0.11023071658575929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CO"/>
                </a:p>
              </c:txPr>
            </c:trendlineLbl>
          </c:trendline>
          <c:xVal>
            <c:numRef>
              <c:f>Hoja1!$A$2:$A$102</c:f>
              <c:numCache>
                <c:formatCode>General</c:formatCode>
                <c:ptCount val="101"/>
                <c:pt idx="0">
                  <c:v>1000000</c:v>
                </c:pt>
                <c:pt idx="1">
                  <c:v>1020000</c:v>
                </c:pt>
                <c:pt idx="2">
                  <c:v>1040000</c:v>
                </c:pt>
                <c:pt idx="3">
                  <c:v>1060000</c:v>
                </c:pt>
                <c:pt idx="4">
                  <c:v>1080000</c:v>
                </c:pt>
                <c:pt idx="5">
                  <c:v>1100000</c:v>
                </c:pt>
                <c:pt idx="6">
                  <c:v>1120000</c:v>
                </c:pt>
                <c:pt idx="7">
                  <c:v>1140000</c:v>
                </c:pt>
                <c:pt idx="8">
                  <c:v>1160000</c:v>
                </c:pt>
                <c:pt idx="9">
                  <c:v>1180000</c:v>
                </c:pt>
                <c:pt idx="10">
                  <c:v>1200000</c:v>
                </c:pt>
                <c:pt idx="11">
                  <c:v>1220000</c:v>
                </c:pt>
                <c:pt idx="12">
                  <c:v>1240000</c:v>
                </c:pt>
                <c:pt idx="13">
                  <c:v>1260000</c:v>
                </c:pt>
                <c:pt idx="14">
                  <c:v>1280000</c:v>
                </c:pt>
                <c:pt idx="15">
                  <c:v>1300000</c:v>
                </c:pt>
                <c:pt idx="16">
                  <c:v>1320000</c:v>
                </c:pt>
                <c:pt idx="17">
                  <c:v>1340000</c:v>
                </c:pt>
                <c:pt idx="18">
                  <c:v>1360000</c:v>
                </c:pt>
                <c:pt idx="19">
                  <c:v>1380000</c:v>
                </c:pt>
                <c:pt idx="20">
                  <c:v>1400000</c:v>
                </c:pt>
                <c:pt idx="21">
                  <c:v>1420000</c:v>
                </c:pt>
                <c:pt idx="22">
                  <c:v>1440000</c:v>
                </c:pt>
                <c:pt idx="23">
                  <c:v>1460000</c:v>
                </c:pt>
                <c:pt idx="24">
                  <c:v>1480000</c:v>
                </c:pt>
                <c:pt idx="25">
                  <c:v>1500000</c:v>
                </c:pt>
                <c:pt idx="26">
                  <c:v>1520000</c:v>
                </c:pt>
                <c:pt idx="27">
                  <c:v>1540000</c:v>
                </c:pt>
                <c:pt idx="28">
                  <c:v>1560000</c:v>
                </c:pt>
                <c:pt idx="29">
                  <c:v>1580000</c:v>
                </c:pt>
                <c:pt idx="30">
                  <c:v>1600000</c:v>
                </c:pt>
                <c:pt idx="31">
                  <c:v>1620000</c:v>
                </c:pt>
                <c:pt idx="32">
                  <c:v>1640000</c:v>
                </c:pt>
                <c:pt idx="33">
                  <c:v>1660000</c:v>
                </c:pt>
                <c:pt idx="34">
                  <c:v>1680000</c:v>
                </c:pt>
                <c:pt idx="35">
                  <c:v>1700000</c:v>
                </c:pt>
                <c:pt idx="36">
                  <c:v>1720000</c:v>
                </c:pt>
                <c:pt idx="37">
                  <c:v>1740000</c:v>
                </c:pt>
                <c:pt idx="38">
                  <c:v>1760000</c:v>
                </c:pt>
                <c:pt idx="39">
                  <c:v>1780000</c:v>
                </c:pt>
                <c:pt idx="40">
                  <c:v>1800000</c:v>
                </c:pt>
                <c:pt idx="41">
                  <c:v>1820000</c:v>
                </c:pt>
                <c:pt idx="42">
                  <c:v>1840000</c:v>
                </c:pt>
                <c:pt idx="43">
                  <c:v>1860000</c:v>
                </c:pt>
                <c:pt idx="44">
                  <c:v>1880000</c:v>
                </c:pt>
                <c:pt idx="45">
                  <c:v>1900000</c:v>
                </c:pt>
                <c:pt idx="46">
                  <c:v>1920000</c:v>
                </c:pt>
                <c:pt idx="47">
                  <c:v>1940000</c:v>
                </c:pt>
                <c:pt idx="48">
                  <c:v>1960000</c:v>
                </c:pt>
                <c:pt idx="49">
                  <c:v>1980000</c:v>
                </c:pt>
                <c:pt idx="50">
                  <c:v>2000000</c:v>
                </c:pt>
                <c:pt idx="51">
                  <c:v>2020000</c:v>
                </c:pt>
                <c:pt idx="52">
                  <c:v>2040000</c:v>
                </c:pt>
                <c:pt idx="53">
                  <c:v>2060000</c:v>
                </c:pt>
                <c:pt idx="54">
                  <c:v>2080000</c:v>
                </c:pt>
                <c:pt idx="55">
                  <c:v>2100000</c:v>
                </c:pt>
                <c:pt idx="56">
                  <c:v>2120000</c:v>
                </c:pt>
                <c:pt idx="57">
                  <c:v>2140000</c:v>
                </c:pt>
                <c:pt idx="58">
                  <c:v>2160000</c:v>
                </c:pt>
                <c:pt idx="59">
                  <c:v>2180000</c:v>
                </c:pt>
                <c:pt idx="60">
                  <c:v>2200000</c:v>
                </c:pt>
                <c:pt idx="61">
                  <c:v>2220000</c:v>
                </c:pt>
                <c:pt idx="62">
                  <c:v>2240000</c:v>
                </c:pt>
                <c:pt idx="63">
                  <c:v>2260000</c:v>
                </c:pt>
                <c:pt idx="64">
                  <c:v>2280000</c:v>
                </c:pt>
                <c:pt idx="65">
                  <c:v>2300000</c:v>
                </c:pt>
                <c:pt idx="66">
                  <c:v>2320000</c:v>
                </c:pt>
                <c:pt idx="67">
                  <c:v>2340000</c:v>
                </c:pt>
                <c:pt idx="68">
                  <c:v>2360000</c:v>
                </c:pt>
                <c:pt idx="69">
                  <c:v>2380000</c:v>
                </c:pt>
                <c:pt idx="70">
                  <c:v>2400000</c:v>
                </c:pt>
                <c:pt idx="71">
                  <c:v>2420000</c:v>
                </c:pt>
                <c:pt idx="72">
                  <c:v>2440000</c:v>
                </c:pt>
                <c:pt idx="73">
                  <c:v>2460000</c:v>
                </c:pt>
                <c:pt idx="74">
                  <c:v>2480000</c:v>
                </c:pt>
                <c:pt idx="75">
                  <c:v>2500000</c:v>
                </c:pt>
                <c:pt idx="76">
                  <c:v>2520000</c:v>
                </c:pt>
                <c:pt idx="77">
                  <c:v>2540000</c:v>
                </c:pt>
                <c:pt idx="78">
                  <c:v>2560000</c:v>
                </c:pt>
                <c:pt idx="79">
                  <c:v>2580000</c:v>
                </c:pt>
                <c:pt idx="80">
                  <c:v>2600000</c:v>
                </c:pt>
                <c:pt idx="81">
                  <c:v>2620000</c:v>
                </c:pt>
                <c:pt idx="82">
                  <c:v>2640000</c:v>
                </c:pt>
                <c:pt idx="83">
                  <c:v>2660000</c:v>
                </c:pt>
                <c:pt idx="84">
                  <c:v>2680000</c:v>
                </c:pt>
                <c:pt idx="85">
                  <c:v>2700000</c:v>
                </c:pt>
                <c:pt idx="86">
                  <c:v>2720000</c:v>
                </c:pt>
                <c:pt idx="87">
                  <c:v>2740000</c:v>
                </c:pt>
                <c:pt idx="88">
                  <c:v>2760000</c:v>
                </c:pt>
                <c:pt idx="89">
                  <c:v>2780000</c:v>
                </c:pt>
                <c:pt idx="90">
                  <c:v>2800000</c:v>
                </c:pt>
                <c:pt idx="91">
                  <c:v>2820000</c:v>
                </c:pt>
                <c:pt idx="92">
                  <c:v>2840000</c:v>
                </c:pt>
                <c:pt idx="93">
                  <c:v>2860000</c:v>
                </c:pt>
                <c:pt idx="94">
                  <c:v>2880000</c:v>
                </c:pt>
                <c:pt idx="95">
                  <c:v>2900000</c:v>
                </c:pt>
                <c:pt idx="96">
                  <c:v>2920000</c:v>
                </c:pt>
                <c:pt idx="97">
                  <c:v>2940000</c:v>
                </c:pt>
                <c:pt idx="98">
                  <c:v>2960000</c:v>
                </c:pt>
                <c:pt idx="99">
                  <c:v>2980000</c:v>
                </c:pt>
                <c:pt idx="100">
                  <c:v>3000000</c:v>
                </c:pt>
              </c:numCache>
            </c:numRef>
          </c:xVal>
          <c:yVal>
            <c:numRef>
              <c:f>Hoja1!$D$2:$D$102</c:f>
              <c:numCache>
                <c:formatCode>General</c:formatCode>
                <c:ptCount val="101"/>
                <c:pt idx="0">
                  <c:v>8</c:v>
                </c:pt>
                <c:pt idx="1">
                  <c:v>7</c:v>
                </c:pt>
                <c:pt idx="2">
                  <c:v>15</c:v>
                </c:pt>
                <c:pt idx="3">
                  <c:v>8</c:v>
                </c:pt>
                <c:pt idx="4">
                  <c:v>9</c:v>
                </c:pt>
                <c:pt idx="5">
                  <c:v>8</c:v>
                </c:pt>
                <c:pt idx="6">
                  <c:v>9</c:v>
                </c:pt>
                <c:pt idx="7">
                  <c:v>7</c:v>
                </c:pt>
                <c:pt idx="8">
                  <c:v>8</c:v>
                </c:pt>
                <c:pt idx="9">
                  <c:v>8</c:v>
                </c:pt>
                <c:pt idx="10">
                  <c:v>16</c:v>
                </c:pt>
                <c:pt idx="11">
                  <c:v>8</c:v>
                </c:pt>
                <c:pt idx="12">
                  <c:v>8</c:v>
                </c:pt>
                <c:pt idx="13">
                  <c:v>8</c:v>
                </c:pt>
                <c:pt idx="14">
                  <c:v>18</c:v>
                </c:pt>
                <c:pt idx="15">
                  <c:v>7</c:v>
                </c:pt>
                <c:pt idx="16">
                  <c:v>8</c:v>
                </c:pt>
                <c:pt idx="17">
                  <c:v>18</c:v>
                </c:pt>
                <c:pt idx="18">
                  <c:v>7</c:v>
                </c:pt>
                <c:pt idx="19">
                  <c:v>7</c:v>
                </c:pt>
                <c:pt idx="20">
                  <c:v>20</c:v>
                </c:pt>
                <c:pt idx="21">
                  <c:v>8</c:v>
                </c:pt>
                <c:pt idx="22">
                  <c:v>8</c:v>
                </c:pt>
                <c:pt idx="23">
                  <c:v>21</c:v>
                </c:pt>
                <c:pt idx="24">
                  <c:v>8</c:v>
                </c:pt>
                <c:pt idx="25">
                  <c:v>8</c:v>
                </c:pt>
                <c:pt idx="26">
                  <c:v>21</c:v>
                </c:pt>
                <c:pt idx="27">
                  <c:v>9</c:v>
                </c:pt>
                <c:pt idx="28">
                  <c:v>20</c:v>
                </c:pt>
                <c:pt idx="29">
                  <c:v>8</c:v>
                </c:pt>
                <c:pt idx="30">
                  <c:v>19</c:v>
                </c:pt>
                <c:pt idx="31">
                  <c:v>8</c:v>
                </c:pt>
                <c:pt idx="32">
                  <c:v>21</c:v>
                </c:pt>
                <c:pt idx="33">
                  <c:v>8</c:v>
                </c:pt>
                <c:pt idx="34">
                  <c:v>22</c:v>
                </c:pt>
                <c:pt idx="35">
                  <c:v>8</c:v>
                </c:pt>
                <c:pt idx="36">
                  <c:v>23</c:v>
                </c:pt>
                <c:pt idx="37">
                  <c:v>8</c:v>
                </c:pt>
                <c:pt idx="38">
                  <c:v>23</c:v>
                </c:pt>
                <c:pt idx="39">
                  <c:v>8</c:v>
                </c:pt>
                <c:pt idx="40">
                  <c:v>23</c:v>
                </c:pt>
                <c:pt idx="41">
                  <c:v>8</c:v>
                </c:pt>
                <c:pt idx="42">
                  <c:v>24</c:v>
                </c:pt>
                <c:pt idx="43">
                  <c:v>8</c:v>
                </c:pt>
                <c:pt idx="44">
                  <c:v>25</c:v>
                </c:pt>
                <c:pt idx="45">
                  <c:v>7</c:v>
                </c:pt>
                <c:pt idx="46">
                  <c:v>26</c:v>
                </c:pt>
                <c:pt idx="47">
                  <c:v>7</c:v>
                </c:pt>
                <c:pt idx="48">
                  <c:v>25</c:v>
                </c:pt>
                <c:pt idx="49">
                  <c:v>8</c:v>
                </c:pt>
                <c:pt idx="50">
                  <c:v>25</c:v>
                </c:pt>
                <c:pt idx="51">
                  <c:v>9</c:v>
                </c:pt>
                <c:pt idx="52">
                  <c:v>28</c:v>
                </c:pt>
                <c:pt idx="53">
                  <c:v>8</c:v>
                </c:pt>
                <c:pt idx="54">
                  <c:v>27</c:v>
                </c:pt>
                <c:pt idx="55">
                  <c:v>9</c:v>
                </c:pt>
                <c:pt idx="56">
                  <c:v>27</c:v>
                </c:pt>
                <c:pt idx="57">
                  <c:v>8</c:v>
                </c:pt>
                <c:pt idx="58">
                  <c:v>25</c:v>
                </c:pt>
                <c:pt idx="59">
                  <c:v>9</c:v>
                </c:pt>
                <c:pt idx="60">
                  <c:v>28</c:v>
                </c:pt>
                <c:pt idx="61">
                  <c:v>8</c:v>
                </c:pt>
                <c:pt idx="62">
                  <c:v>28</c:v>
                </c:pt>
                <c:pt idx="63">
                  <c:v>9</c:v>
                </c:pt>
                <c:pt idx="64">
                  <c:v>27</c:v>
                </c:pt>
                <c:pt idx="65">
                  <c:v>9</c:v>
                </c:pt>
                <c:pt idx="66">
                  <c:v>28</c:v>
                </c:pt>
                <c:pt idx="67">
                  <c:v>10</c:v>
                </c:pt>
                <c:pt idx="68">
                  <c:v>30</c:v>
                </c:pt>
                <c:pt idx="69">
                  <c:v>8</c:v>
                </c:pt>
                <c:pt idx="70">
                  <c:v>29</c:v>
                </c:pt>
                <c:pt idx="71">
                  <c:v>9</c:v>
                </c:pt>
                <c:pt idx="72">
                  <c:v>31</c:v>
                </c:pt>
                <c:pt idx="73">
                  <c:v>8</c:v>
                </c:pt>
                <c:pt idx="74">
                  <c:v>30</c:v>
                </c:pt>
                <c:pt idx="75">
                  <c:v>9</c:v>
                </c:pt>
                <c:pt idx="76">
                  <c:v>30</c:v>
                </c:pt>
                <c:pt idx="77">
                  <c:v>9</c:v>
                </c:pt>
                <c:pt idx="78">
                  <c:v>32</c:v>
                </c:pt>
                <c:pt idx="79">
                  <c:v>9</c:v>
                </c:pt>
                <c:pt idx="80">
                  <c:v>31</c:v>
                </c:pt>
                <c:pt idx="81">
                  <c:v>8</c:v>
                </c:pt>
                <c:pt idx="82">
                  <c:v>31</c:v>
                </c:pt>
                <c:pt idx="83">
                  <c:v>9</c:v>
                </c:pt>
                <c:pt idx="84">
                  <c:v>36</c:v>
                </c:pt>
                <c:pt idx="85">
                  <c:v>9</c:v>
                </c:pt>
                <c:pt idx="86">
                  <c:v>32</c:v>
                </c:pt>
                <c:pt idx="87">
                  <c:v>10</c:v>
                </c:pt>
                <c:pt idx="88">
                  <c:v>33</c:v>
                </c:pt>
                <c:pt idx="89">
                  <c:v>9</c:v>
                </c:pt>
                <c:pt idx="90">
                  <c:v>35</c:v>
                </c:pt>
                <c:pt idx="91">
                  <c:v>9</c:v>
                </c:pt>
                <c:pt idx="92">
                  <c:v>34</c:v>
                </c:pt>
                <c:pt idx="93">
                  <c:v>8</c:v>
                </c:pt>
                <c:pt idx="94">
                  <c:v>34</c:v>
                </c:pt>
                <c:pt idx="95">
                  <c:v>9</c:v>
                </c:pt>
                <c:pt idx="96">
                  <c:v>34</c:v>
                </c:pt>
                <c:pt idx="97">
                  <c:v>9</c:v>
                </c:pt>
                <c:pt idx="98">
                  <c:v>5</c:v>
                </c:pt>
                <c:pt idx="99">
                  <c:v>6</c:v>
                </c:pt>
                <c:pt idx="100">
                  <c:v>32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8CA8-4BF9-BACD-4ED88629433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07168783"/>
        <c:axId val="228952655"/>
      </c:scatterChart>
      <c:valAx>
        <c:axId val="30716878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CO"/>
                  <a:t>Size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228952655"/>
        <c:crosses val="autoZero"/>
        <c:crossBetween val="midCat"/>
      </c:valAx>
      <c:valAx>
        <c:axId val="22895265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CO"/>
                  <a:t>Time</a:t>
                </a:r>
                <a:r>
                  <a:rPr lang="es-CO" baseline="0"/>
                  <a:t> in milliseconds</a:t>
                </a:r>
                <a:endParaRPr lang="es-CO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307168783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O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Imagen 33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Imagen 34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Imagen 69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Imagen 70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s-CO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CO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CO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s-CO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CO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CO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810720" y="1332000"/>
            <a:ext cx="7770600" cy="1468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en-US" sz="3200" b="1" i="1" strike="noStrike" spc="-1" dirty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TECHNOLOGY AND ALGORITHMS: A SOLUTION TO BEE´S EXTINTION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CustomShape 2"/>
          <p:cNvSpPr/>
          <p:nvPr/>
        </p:nvSpPr>
        <p:spPr>
          <a:xfrm>
            <a:off x="467640" y="2953080"/>
            <a:ext cx="8456400" cy="1870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400" b="1" i="1" strike="noStrike" spc="-1" dirty="0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Isabella Arango Restrepo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400" b="1" i="1" spc="-1" dirty="0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Juan David </a:t>
            </a:r>
            <a:r>
              <a:rPr lang="en-US" sz="2400" b="1" i="1" spc="-1" dirty="0" err="1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Rengifo</a:t>
            </a:r>
            <a:r>
              <a:rPr lang="en-US" sz="2400" b="1" i="1" spc="-1" dirty="0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Castro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400" b="0" i="1" strike="noStrike" spc="-1" dirty="0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Medellín, Date of the oral presentation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257400" y="537480"/>
            <a:ext cx="7885080" cy="613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2800" b="1" i="1" strike="noStrike" spc="-1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Estructuras de Datos Diseñada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CustomShape 2"/>
          <p:cNvSpPr/>
          <p:nvPr/>
        </p:nvSpPr>
        <p:spPr>
          <a:xfrm>
            <a:off x="657899" y="4621780"/>
            <a:ext cx="7828200" cy="99039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just">
              <a:lnSpc>
                <a:spcPct val="100000"/>
              </a:lnSpc>
            </a:pPr>
            <a:r>
              <a:rPr lang="en-US" sz="1600" b="1" i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Graphic </a:t>
            </a:r>
            <a:r>
              <a:rPr lang="en-US" sz="1600" b="1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1: </a:t>
            </a:r>
            <a:r>
              <a:rPr lang="en-US" dirty="0" err="1"/>
              <a:t>ArrayList</a:t>
            </a:r>
            <a:r>
              <a:rPr lang="en-US" dirty="0"/>
              <a:t> of bee´s coordinates. A coordinate is double number that represent the latitude, longitude or height.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237007C5-9045-425C-B1B2-E53EB0A890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091" y="1400394"/>
            <a:ext cx="3539108" cy="1351961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9153B5DE-2A63-4FF3-9440-F127A74F1C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6802" y="1464246"/>
            <a:ext cx="3371961" cy="1288109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369116F5-D05B-48A4-8CA6-482E484719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2444" y="3011087"/>
            <a:ext cx="3539109" cy="135196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357840" y="348480"/>
            <a:ext cx="7885080" cy="613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2800" b="1" i="1" strike="noStrike" spc="-1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Data Structure Operations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-22328" y="5211360"/>
            <a:ext cx="4662360" cy="488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6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Graphic 3: </a:t>
            </a:r>
            <a:r>
              <a:rPr 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Get</a:t>
            </a:r>
            <a:r>
              <a:rPr lang="en-US" sz="1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operation of </a:t>
            </a:r>
            <a:r>
              <a:rPr lang="en-US" sz="16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ArrayLists</a:t>
            </a:r>
            <a:r>
              <a:rPr lang="en-US" sz="1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.</a:t>
            </a:r>
            <a:endParaRPr lang="en-US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CustomShape 3"/>
          <p:cNvSpPr/>
          <p:nvPr/>
        </p:nvSpPr>
        <p:spPr>
          <a:xfrm>
            <a:off x="4683984" y="3687154"/>
            <a:ext cx="4315926" cy="488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6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Table 1: </a:t>
            </a:r>
            <a:r>
              <a:rPr lang="en-US" sz="1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Complexity of the operations of </a:t>
            </a:r>
            <a:r>
              <a:rPr lang="en-US" sz="16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ArrayLists</a:t>
            </a:r>
            <a:r>
              <a:rPr lang="en-US" sz="1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.</a:t>
            </a:r>
            <a:endParaRPr lang="en-US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C86DE90A-80E9-4A6E-B8F1-DF86E1D357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328" y="1189092"/>
            <a:ext cx="4214160" cy="1176798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F4B08347-6FD2-4B05-9D63-BA3E7FFA5D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967" y="3496996"/>
            <a:ext cx="3902025" cy="1503724"/>
          </a:xfrm>
          <a:prstGeom prst="rect">
            <a:avLst/>
          </a:prstGeom>
        </p:spPr>
      </p:pic>
      <p:sp>
        <p:nvSpPr>
          <p:cNvPr id="17" name="CustomShape 2">
            <a:extLst>
              <a:ext uri="{FF2B5EF4-FFF2-40B4-BE49-F238E27FC236}">
                <a16:creationId xmlns:a16="http://schemas.microsoft.com/office/drawing/2014/main" id="{57794EA5-AB3F-4FFA-B329-F3A88ED46D03}"/>
              </a:ext>
            </a:extLst>
          </p:cNvPr>
          <p:cNvSpPr/>
          <p:nvPr/>
        </p:nvSpPr>
        <p:spPr>
          <a:xfrm>
            <a:off x="150888" y="2519819"/>
            <a:ext cx="4315927" cy="488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6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Graphic 2: </a:t>
            </a:r>
            <a:r>
              <a:rPr lang="en-US" sz="1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Add operation of </a:t>
            </a:r>
            <a:r>
              <a:rPr lang="en-US" sz="16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ArrayLists</a:t>
            </a:r>
            <a:r>
              <a:rPr lang="en-US" sz="1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.</a:t>
            </a:r>
            <a:endParaRPr lang="en-US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4C31A6CC-C667-475B-88C4-DD122E8E26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7984" y="2012398"/>
            <a:ext cx="3367927" cy="150372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357840" y="433080"/>
            <a:ext cx="7885080" cy="613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2800" b="1" i="1" strike="noStrike" spc="-1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Design Criteria of the Data Structure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CustomShape 2"/>
          <p:cNvSpPr/>
          <p:nvPr/>
        </p:nvSpPr>
        <p:spPr>
          <a:xfrm>
            <a:off x="700560" y="1488599"/>
            <a:ext cx="7885080" cy="350450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548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To solve the problem it was necessary to test it with groups of data of different sizes, that is to say that this was not a constant factor.</a:t>
            </a:r>
          </a:p>
          <a:p>
            <a:pPr marL="285840" indent="-28548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endParaRPr lang="en-US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285840" indent="-28548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The data structure used should be one to which you could add many data and obtain each of its specifications (length, latitude, height).</a:t>
            </a:r>
          </a:p>
          <a:p>
            <a:pPr marL="285840" indent="-28548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endParaRPr lang="en-US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285840" indent="-28548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The add and get operation in an </a:t>
            </a:r>
            <a:r>
              <a:rPr lang="en-US" sz="20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ArrayList</a:t>
            </a:r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have time complexity of O(1), so they were very efficient no matter the size of the data.</a:t>
            </a:r>
          </a:p>
          <a:p>
            <a:pPr marL="285840" indent="-28548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endParaRPr lang="en-US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3360" y="302400"/>
            <a:ext cx="7885080" cy="613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2800" b="1" i="1" strike="noStrike" spc="-1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Time and Memory Consumption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5" name="Gráfico 4">
            <a:extLst>
              <a:ext uri="{FF2B5EF4-FFF2-40B4-BE49-F238E27FC236}">
                <a16:creationId xmlns:a16="http://schemas.microsoft.com/office/drawing/2014/main" id="{696B0461-822A-4B89-BB89-8D2B4C94B18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17378418"/>
              </p:ext>
            </p:extLst>
          </p:nvPr>
        </p:nvGraphicFramePr>
        <p:xfrm>
          <a:off x="383459" y="916201"/>
          <a:ext cx="4680154" cy="26135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Gráfico 5">
            <a:extLst>
              <a:ext uri="{FF2B5EF4-FFF2-40B4-BE49-F238E27FC236}">
                <a16:creationId xmlns:a16="http://schemas.microsoft.com/office/drawing/2014/main" id="{038ADD13-6B4C-45E7-9081-1CB8A7BE2A3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45364979"/>
              </p:ext>
            </p:extLst>
          </p:nvPr>
        </p:nvGraphicFramePr>
        <p:xfrm>
          <a:off x="383460" y="3668089"/>
          <a:ext cx="4827638" cy="22737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CuadroTexto 1">
            <a:extLst>
              <a:ext uri="{FF2B5EF4-FFF2-40B4-BE49-F238E27FC236}">
                <a16:creationId xmlns:a16="http://schemas.microsoft.com/office/drawing/2014/main" id="{456C4987-5930-49F0-BCB6-78E0257719C8}"/>
              </a:ext>
            </a:extLst>
          </p:cNvPr>
          <p:cNvSpPr txBox="1"/>
          <p:nvPr/>
        </p:nvSpPr>
        <p:spPr>
          <a:xfrm flipH="1">
            <a:off x="5063613" y="2837092"/>
            <a:ext cx="38340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sz="1600" b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Graphic</a:t>
            </a:r>
            <a:r>
              <a:rPr lang="es-CO" sz="16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4, 5: </a:t>
            </a:r>
            <a:r>
              <a:rPr lang="es-CO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Time </a:t>
            </a:r>
            <a:r>
              <a:rPr lang="es-CO" sz="1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execution</a:t>
            </a:r>
            <a:r>
              <a:rPr lang="es-CO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CO" sz="1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</a:t>
            </a:r>
            <a:r>
              <a:rPr lang="es-CO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CO" sz="1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add</a:t>
            </a:r>
            <a:r>
              <a:rPr lang="es-CO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CO" sz="1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operation</a:t>
            </a:r>
            <a:r>
              <a:rPr lang="es-CO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in </a:t>
            </a:r>
            <a:r>
              <a:rPr lang="es-CO" sz="1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ArrayLists</a:t>
            </a:r>
            <a:r>
              <a:rPr lang="es-CO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CO" sz="1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of</a:t>
            </a:r>
            <a:r>
              <a:rPr lang="es-CO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CO" sz="1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different</a:t>
            </a:r>
            <a:r>
              <a:rPr lang="es-CO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CO" sz="1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lengths</a:t>
            </a:r>
            <a:r>
              <a:rPr lang="es-CO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271800" y="254160"/>
            <a:ext cx="7885080" cy="613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2800" b="1" i="1" strike="noStrike" spc="-1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Implementation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945000" y="5175663"/>
            <a:ext cx="7031160" cy="455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6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Graphic 5:</a:t>
            </a:r>
            <a:r>
              <a:rPr 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Noto Sans CJK SC Regular"/>
              </a:rPr>
              <a:t> Bees that are less than 100m.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3A1B2A70-1250-4E36-A783-03B0F8ED13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021" y="775629"/>
            <a:ext cx="5654842" cy="43176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Presentación2</Template>
  <TotalTime>1298</TotalTime>
  <Words>235</Words>
  <Application>Microsoft Office PowerPoint</Application>
  <PresentationFormat>Presentación en pantalla (4:3)</PresentationFormat>
  <Paragraphs>27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6</vt:i4>
      </vt:variant>
    </vt:vector>
  </HeadingPairs>
  <TitlesOfParts>
    <vt:vector size="14" baseType="lpstr">
      <vt:lpstr>Arial</vt:lpstr>
      <vt:lpstr>Calibri</vt:lpstr>
      <vt:lpstr>DejaVu Sans</vt:lpstr>
      <vt:lpstr>Noto Sans CJK SC Regular</vt:lpstr>
      <vt:lpstr>Symbol</vt:lpstr>
      <vt:lpstr>Wingdings</vt:lpstr>
      <vt:lpstr>Office Theme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subject/>
  <dc:creator>eafit</dc:creator>
  <dc:description/>
  <cp:lastModifiedBy>user</cp:lastModifiedBy>
  <cp:revision>89</cp:revision>
  <dcterms:created xsi:type="dcterms:W3CDTF">2015-03-03T14:30:17Z</dcterms:created>
  <dcterms:modified xsi:type="dcterms:W3CDTF">2018-09-24T01:16:03Z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Presentación en pantalla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7</vt:i4>
  </property>
</Properties>
</file>