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2803763" cy="30268863"/>
  <p:notesSz cx="9801225" cy="1420495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Play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4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Guu5rHi4gkxSbtzsmA+RRCnGR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8"/>
    <a:srgbClr val="F7D5CD"/>
    <a:srgbClr val="E97132"/>
    <a:srgbClr val="F4B596"/>
    <a:srgbClr val="FF0000"/>
    <a:srgbClr val="9B9891"/>
    <a:srgbClr val="008000"/>
    <a:srgbClr val="EF9143"/>
    <a:srgbClr val="D16812"/>
    <a:srgbClr val="A73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81975"/>
  </p:normalViewPr>
  <p:slideViewPr>
    <p:cSldViewPr snapToGrid="0">
      <p:cViewPr varScale="1">
        <p:scale>
          <a:sx n="15" d="100"/>
          <a:sy n="15" d="100"/>
        </p:scale>
        <p:origin x="1368" y="128"/>
      </p:cViewPr>
      <p:guideLst>
        <p:guide orient="horz" pos="9534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4247197" cy="71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51760" y="1"/>
            <a:ext cx="4247197" cy="71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5063" y="1065213"/>
            <a:ext cx="7531100" cy="53260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0123" y="6747351"/>
            <a:ext cx="7840979" cy="63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3492239"/>
            <a:ext cx="4247197" cy="71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51760" y="13492239"/>
            <a:ext cx="4247197" cy="71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8785638-8F10-2067-C7D4-2C3F73035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88204aee_2_0:notes">
            <a:extLst>
              <a:ext uri="{FF2B5EF4-FFF2-40B4-BE49-F238E27FC236}">
                <a16:creationId xmlns:a16="http://schemas.microsoft.com/office/drawing/2014/main" id="{83A5EE67-17BE-8C90-383C-0C88E0D1D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1065213"/>
            <a:ext cx="7531100" cy="53260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688204aee_2_0:notes">
            <a:extLst>
              <a:ext uri="{FF2B5EF4-FFF2-40B4-BE49-F238E27FC236}">
                <a16:creationId xmlns:a16="http://schemas.microsoft.com/office/drawing/2014/main" id="{3DFA0736-7FCA-D3D3-12AD-D57476B87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0123" y="6747351"/>
            <a:ext cx="7841100" cy="6392100"/>
          </a:xfrm>
          <a:prstGeom prst="rect">
            <a:avLst/>
          </a:prstGeom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algn="l" latinLnBrk="1"/>
            <a:endParaRPr dirty="0"/>
          </a:p>
        </p:txBody>
      </p:sp>
      <p:sp>
        <p:nvSpPr>
          <p:cNvPr id="108" name="Google Shape;108;g30688204aee_2_0:notes">
            <a:extLst>
              <a:ext uri="{FF2B5EF4-FFF2-40B4-BE49-F238E27FC236}">
                <a16:creationId xmlns:a16="http://schemas.microsoft.com/office/drawing/2014/main" id="{68663B4E-9DA5-CF5A-296C-CD3E68B8CC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551760" y="13492239"/>
            <a:ext cx="4247100" cy="710100"/>
          </a:xfrm>
          <a:prstGeom prst="rect">
            <a:avLst/>
          </a:prstGeom>
        </p:spPr>
        <p:txBody>
          <a:bodyPr spcFirstLastPara="1" wrap="square" lIns="130600" tIns="65300" rIns="130600" bIns="65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97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5350471" y="4953727"/>
            <a:ext cx="32102823" cy="1053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60"/>
              <a:buFont typeface="Play"/>
              <a:buNone/>
              <a:defRPr sz="2808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5350471" y="15898164"/>
            <a:ext cx="32102823" cy="73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8424"/>
              <a:buNone/>
              <a:defRPr sz="11235"/>
            </a:lvl1pPr>
            <a:lvl2pPr lvl="1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None/>
              <a:defRPr sz="9361"/>
            </a:lvl2pPr>
            <a:lvl3pPr lvl="2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6318"/>
              <a:buNone/>
              <a:defRPr sz="8426"/>
            </a:lvl3pPr>
            <a:lvl4pPr lvl="3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4pPr>
            <a:lvl5pPr lvl="4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5pPr>
            <a:lvl6pPr lvl="5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6pPr>
            <a:lvl7pPr lvl="6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7pPr>
            <a:lvl8pPr lvl="7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8pPr>
            <a:lvl9pPr lvl="8" algn="ctr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lodret teks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942760" y="1611539"/>
            <a:ext cx="36918245" cy="5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11799226" y="-798781"/>
            <a:ext cx="19205316" cy="3691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et titel og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22420494" y="9822487"/>
            <a:ext cx="25651463" cy="92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3693847" y="860451"/>
            <a:ext cx="25651463" cy="2715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942760" y="1611539"/>
            <a:ext cx="36918245" cy="5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942760" y="8057684"/>
            <a:ext cx="36918245" cy="1920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snitsoversk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920465" y="7546200"/>
            <a:ext cx="36918245" cy="1259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60"/>
              <a:buFont typeface="Play"/>
              <a:buNone/>
              <a:defRPr sz="2808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920465" y="20256321"/>
            <a:ext cx="36918245" cy="662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304865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rgbClr val="757575"/>
              </a:buClr>
              <a:buSzPts val="8424"/>
              <a:buNone/>
              <a:defRPr sz="11235">
                <a:solidFill>
                  <a:srgbClr val="757575"/>
                </a:solidFill>
              </a:defRPr>
            </a:lvl1pPr>
            <a:lvl2pPr marL="1219462" lvl="1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7020"/>
              <a:buNone/>
              <a:defRPr sz="9361">
                <a:solidFill>
                  <a:srgbClr val="757575"/>
                </a:solidFill>
              </a:defRPr>
            </a:lvl2pPr>
            <a:lvl3pPr marL="1829194" lvl="2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6318"/>
              <a:buNone/>
              <a:defRPr sz="8426">
                <a:solidFill>
                  <a:srgbClr val="757575"/>
                </a:solidFill>
              </a:defRPr>
            </a:lvl3pPr>
            <a:lvl4pPr marL="2438924" lvl="3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5616"/>
              <a:buNone/>
              <a:defRPr sz="7490">
                <a:solidFill>
                  <a:srgbClr val="757575"/>
                </a:solidFill>
              </a:defRPr>
            </a:lvl4pPr>
            <a:lvl5pPr marL="3048655" lvl="4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5616"/>
              <a:buNone/>
              <a:defRPr sz="7490">
                <a:solidFill>
                  <a:srgbClr val="757575"/>
                </a:solidFill>
              </a:defRPr>
            </a:lvl5pPr>
            <a:lvl6pPr marL="3658387" lvl="5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5616"/>
              <a:buNone/>
              <a:defRPr sz="7490">
                <a:solidFill>
                  <a:srgbClr val="757575"/>
                </a:solidFill>
              </a:defRPr>
            </a:lvl6pPr>
            <a:lvl7pPr marL="4268118" lvl="6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5616"/>
              <a:buNone/>
              <a:defRPr sz="7490">
                <a:solidFill>
                  <a:srgbClr val="757575"/>
                </a:solidFill>
              </a:defRPr>
            </a:lvl7pPr>
            <a:lvl8pPr marL="4877850" lvl="7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5616"/>
              <a:buNone/>
              <a:defRPr sz="7490">
                <a:solidFill>
                  <a:srgbClr val="757575"/>
                </a:solidFill>
              </a:defRPr>
            </a:lvl8pPr>
            <a:lvl9pPr marL="5487579" lvl="8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rgbClr val="757575"/>
              </a:buClr>
              <a:buSzPts val="5616"/>
              <a:buNone/>
              <a:defRPr sz="749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dholdsobjekter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942760" y="1611539"/>
            <a:ext cx="36918245" cy="5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942762" y="8057684"/>
            <a:ext cx="18191600" cy="1920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1669407" y="8057684"/>
            <a:ext cx="18191600" cy="1920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948334" y="1611539"/>
            <a:ext cx="36918245" cy="5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948336" y="7420079"/>
            <a:ext cx="18107997" cy="363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732" lvl="0" indent="-304865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8424"/>
              <a:buNone/>
              <a:defRPr sz="11235" b="1"/>
            </a:lvl1pPr>
            <a:lvl2pPr marL="1219462" lvl="1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None/>
              <a:defRPr sz="9361" b="1"/>
            </a:lvl2pPr>
            <a:lvl3pPr marL="1829194" lvl="2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6318"/>
              <a:buNone/>
              <a:defRPr sz="8426" b="1"/>
            </a:lvl3pPr>
            <a:lvl4pPr marL="2438924" lvl="3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4pPr>
            <a:lvl5pPr marL="3048655" lvl="4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5pPr>
            <a:lvl6pPr marL="3658387" lvl="5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6pPr>
            <a:lvl7pPr marL="4268118" lvl="6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7pPr>
            <a:lvl8pPr marL="4877850" lvl="7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8pPr>
            <a:lvl9pPr marL="5487579" lvl="8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2948336" y="11056544"/>
            <a:ext cx="18107997" cy="1626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21669409" y="7420079"/>
            <a:ext cx="18197174" cy="363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732" lvl="0" indent="-304865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8424"/>
              <a:buNone/>
              <a:defRPr sz="11235" b="1"/>
            </a:lvl1pPr>
            <a:lvl2pPr marL="1219462" lvl="1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None/>
              <a:defRPr sz="9361" b="1"/>
            </a:lvl2pPr>
            <a:lvl3pPr marL="1829194" lvl="2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6318"/>
              <a:buNone/>
              <a:defRPr sz="8426" b="1"/>
            </a:lvl3pPr>
            <a:lvl4pPr marL="2438924" lvl="3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4pPr>
            <a:lvl5pPr marL="3048655" lvl="4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5pPr>
            <a:lvl6pPr marL="3658387" lvl="5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6pPr>
            <a:lvl7pPr marL="4268118" lvl="6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7pPr>
            <a:lvl8pPr marL="4877850" lvl="7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8pPr>
            <a:lvl9pPr marL="5487579" lvl="8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21669409" y="11056544"/>
            <a:ext cx="18197174" cy="1626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457299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462" lvl="1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9194" lvl="2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924" lvl="3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8655" lvl="4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8387" lvl="5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8118" lvl="6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7850" lvl="7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7579" lvl="8" indent="-457299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942760" y="1611539"/>
            <a:ext cx="36918245" cy="5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hold med billedteks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2948339" y="2017924"/>
            <a:ext cx="13805326" cy="706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32"/>
              <a:buFont typeface="Play"/>
              <a:buNone/>
              <a:defRPr sz="149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18197176" y="4358159"/>
            <a:ext cx="21669405" cy="2151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1256047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11232"/>
              <a:buChar char="•"/>
              <a:defRPr sz="14979"/>
            </a:lvl1pPr>
            <a:lvl2pPr marL="1219462" lvl="1" indent="-1137148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9828"/>
              <a:buChar char="•"/>
              <a:defRPr sz="13107"/>
            </a:lvl2pPr>
            <a:lvl3pPr marL="1829194" lvl="2" indent="-1018251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8424"/>
              <a:buChar char="•"/>
              <a:defRPr sz="11235"/>
            </a:lvl3pPr>
            <a:lvl4pPr marL="2438924" lvl="3" indent="-899354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Char char="•"/>
              <a:defRPr sz="9361"/>
            </a:lvl4pPr>
            <a:lvl5pPr marL="3048655" lvl="4" indent="-899354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Char char="•"/>
              <a:defRPr sz="9361"/>
            </a:lvl5pPr>
            <a:lvl6pPr marL="3658387" lvl="5" indent="-899354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Char char="•"/>
              <a:defRPr sz="9361"/>
            </a:lvl6pPr>
            <a:lvl7pPr marL="4268118" lvl="6" indent="-899354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Char char="•"/>
              <a:defRPr sz="9361"/>
            </a:lvl7pPr>
            <a:lvl8pPr marL="4877850" lvl="7" indent="-899354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Char char="•"/>
              <a:defRPr sz="9361"/>
            </a:lvl8pPr>
            <a:lvl9pPr marL="5487579" lvl="8" indent="-899354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7020"/>
              <a:buChar char="•"/>
              <a:defRPr sz="936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2948339" y="9080662"/>
            <a:ext cx="13805326" cy="168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304865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1pPr>
            <a:lvl2pPr marL="1219462" lvl="1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4914"/>
              <a:buNone/>
              <a:defRPr sz="6554"/>
            </a:lvl2pPr>
            <a:lvl3pPr marL="1829194" lvl="2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4212"/>
              <a:buNone/>
              <a:defRPr sz="5617"/>
            </a:lvl3pPr>
            <a:lvl4pPr marL="2438924" lvl="3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4pPr>
            <a:lvl5pPr marL="3048655" lvl="4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5pPr>
            <a:lvl6pPr marL="3658387" lvl="5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6pPr>
            <a:lvl7pPr marL="4268118" lvl="6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7pPr>
            <a:lvl8pPr marL="4877850" lvl="7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8pPr>
            <a:lvl9pPr marL="5487579" lvl="8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lede med billedteks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948339" y="2017924"/>
            <a:ext cx="13805326" cy="706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32"/>
              <a:buFont typeface="Play"/>
              <a:buNone/>
              <a:defRPr sz="149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18197176" y="4358159"/>
            <a:ext cx="21669405" cy="2151051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2948339" y="9080662"/>
            <a:ext cx="13805326" cy="168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732" lvl="0" indent="-304865" algn="l">
              <a:lnSpc>
                <a:spcPct val="90000"/>
              </a:lnSpc>
              <a:spcBef>
                <a:spcPts val="4681"/>
              </a:spcBef>
              <a:spcAft>
                <a:spcPts val="0"/>
              </a:spcAft>
              <a:buClr>
                <a:schemeClr val="dk1"/>
              </a:buClr>
              <a:buSzPts val="5616"/>
              <a:buNone/>
              <a:defRPr sz="7490"/>
            </a:lvl1pPr>
            <a:lvl2pPr marL="1219462" lvl="1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4914"/>
              <a:buNone/>
              <a:defRPr sz="6554"/>
            </a:lvl2pPr>
            <a:lvl3pPr marL="1829194" lvl="2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4212"/>
              <a:buNone/>
              <a:defRPr sz="5617"/>
            </a:lvl3pPr>
            <a:lvl4pPr marL="2438924" lvl="3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4pPr>
            <a:lvl5pPr marL="3048655" lvl="4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5pPr>
            <a:lvl6pPr marL="3658387" lvl="5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6pPr>
            <a:lvl7pPr marL="4268118" lvl="6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7pPr>
            <a:lvl8pPr marL="4877850" lvl="7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8pPr>
            <a:lvl9pPr marL="5487579" lvl="8" indent="-304865" algn="l">
              <a:lnSpc>
                <a:spcPct val="90000"/>
              </a:lnSpc>
              <a:spcBef>
                <a:spcPts val="2341"/>
              </a:spcBef>
              <a:spcAft>
                <a:spcPts val="0"/>
              </a:spcAft>
              <a:buClr>
                <a:schemeClr val="dk1"/>
              </a:buClr>
              <a:buSzPts val="3510"/>
              <a:buNone/>
              <a:defRPr sz="468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942760" y="1611539"/>
            <a:ext cx="36918245" cy="5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44"/>
              <a:buFont typeface="Play"/>
              <a:buNone/>
              <a:defRPr sz="15444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942760" y="8057684"/>
            <a:ext cx="36918245" cy="1920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2678" algn="l" rtl="0">
              <a:lnSpc>
                <a:spcPct val="90000"/>
              </a:lnSpc>
              <a:spcBef>
                <a:spcPts val="3510"/>
              </a:spcBef>
              <a:spcAft>
                <a:spcPts val="0"/>
              </a:spcAft>
              <a:buClr>
                <a:schemeClr val="dk1"/>
              </a:buClr>
              <a:buSzPts val="9828"/>
              <a:buFont typeface="Arial"/>
              <a:buChar char="•"/>
              <a:defRPr sz="98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63524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8424"/>
              <a:buFont typeface="Arial"/>
              <a:buChar char="•"/>
              <a:defRPr sz="842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74370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7020"/>
              <a:buFont typeface="Arial"/>
              <a:buChar char="•"/>
              <a:defRPr sz="70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29792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6318"/>
              <a:buFont typeface="Arial"/>
              <a:buChar char="•"/>
              <a:defRPr sz="63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29792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6318"/>
              <a:buFont typeface="Arial"/>
              <a:buChar char="•"/>
              <a:defRPr sz="63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29792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6318"/>
              <a:buFont typeface="Arial"/>
              <a:buChar char="•"/>
              <a:defRPr sz="63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29792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6318"/>
              <a:buFont typeface="Arial"/>
              <a:buChar char="•"/>
              <a:defRPr sz="63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29792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6318"/>
              <a:buFont typeface="Arial"/>
              <a:buChar char="•"/>
              <a:defRPr sz="63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29792" algn="l" rtl="0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6318"/>
              <a:buFont typeface="Arial"/>
              <a:buChar char="•"/>
              <a:defRPr sz="63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2942760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4178750" y="28054754"/>
            <a:ext cx="14446270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30230159" y="28054754"/>
            <a:ext cx="9630848" cy="16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617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andb.ai/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3E3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067F57EC-437F-5FEC-8192-35E65AE79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>
            <a:extLst>
              <a:ext uri="{FF2B5EF4-FFF2-40B4-BE49-F238E27FC236}">
                <a16:creationId xmlns:a16="http://schemas.microsoft.com/office/drawing/2014/main" id="{D30F4E86-DD93-A752-0B7A-8E6D3BA90A4C}"/>
              </a:ext>
            </a:extLst>
          </p:cNvPr>
          <p:cNvGrpSpPr/>
          <p:nvPr/>
        </p:nvGrpSpPr>
        <p:grpSpPr>
          <a:xfrm>
            <a:off x="367513" y="14421708"/>
            <a:ext cx="13673885" cy="15450877"/>
            <a:chOff x="-2806" y="14201166"/>
            <a:chExt cx="14013121" cy="15707333"/>
          </a:xfrm>
        </p:grpSpPr>
        <p:grpSp>
          <p:nvGrpSpPr>
            <p:cNvPr id="4" name="Gruppe 3">
              <a:extLst>
                <a:ext uri="{FF2B5EF4-FFF2-40B4-BE49-F238E27FC236}">
                  <a16:creationId xmlns:a16="http://schemas.microsoft.com/office/drawing/2014/main" id="{7C220DCD-E20B-ED5D-08C2-B36B6E417532}"/>
                </a:ext>
              </a:extLst>
            </p:cNvPr>
            <p:cNvGrpSpPr/>
            <p:nvPr/>
          </p:nvGrpSpPr>
          <p:grpSpPr>
            <a:xfrm>
              <a:off x="-2806" y="15093534"/>
              <a:ext cx="14013121" cy="14814965"/>
              <a:chOff x="-2806" y="15093534"/>
              <a:chExt cx="14013121" cy="14814965"/>
            </a:xfrm>
          </p:grpSpPr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ACB7DDC0-8F25-8719-A814-7A2668B7A0BE}"/>
                  </a:ext>
                </a:extLst>
              </p:cNvPr>
              <p:cNvSpPr/>
              <p:nvPr/>
            </p:nvSpPr>
            <p:spPr>
              <a:xfrm>
                <a:off x="-2806" y="15093534"/>
                <a:ext cx="14013121" cy="14814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056C6FBC-5CD3-01FD-A2D1-0D0E2AE6B0F8}"/>
                  </a:ext>
                </a:extLst>
              </p:cNvPr>
              <p:cNvSpPr/>
              <p:nvPr/>
            </p:nvSpPr>
            <p:spPr>
              <a:xfrm>
                <a:off x="413755" y="15439047"/>
                <a:ext cx="13244476" cy="14186016"/>
              </a:xfrm>
              <a:prstGeom prst="rect">
                <a:avLst/>
              </a:prstGeom>
              <a:noFill/>
              <a:ln w="76200">
                <a:solidFill>
                  <a:srgbClr val="D16812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5537D327-2522-12A2-14EF-B8AE58CECC3D}"/>
                </a:ext>
              </a:extLst>
            </p:cNvPr>
            <p:cNvGrpSpPr/>
            <p:nvPr/>
          </p:nvGrpSpPr>
          <p:grpSpPr>
            <a:xfrm>
              <a:off x="2471495" y="14201166"/>
              <a:ext cx="9128996" cy="1950632"/>
              <a:chOff x="2471495" y="14201166"/>
              <a:chExt cx="9128996" cy="1950632"/>
            </a:xfrm>
          </p:grpSpPr>
          <p:sp>
            <p:nvSpPr>
              <p:cNvPr id="16" name="Rektangel med afklippede hjørner i samme side 51">
                <a:extLst>
                  <a:ext uri="{FF2B5EF4-FFF2-40B4-BE49-F238E27FC236}">
                    <a16:creationId xmlns:a16="http://schemas.microsoft.com/office/drawing/2014/main" id="{96971821-5F1B-23AD-66DC-911C36F92472}"/>
                  </a:ext>
                </a:extLst>
              </p:cNvPr>
              <p:cNvSpPr/>
              <p:nvPr/>
            </p:nvSpPr>
            <p:spPr>
              <a:xfrm>
                <a:off x="2471495" y="14201166"/>
                <a:ext cx="9128996" cy="1065981"/>
              </a:xfrm>
              <a:prstGeom prst="snip2Same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Google Shape;211;g30668efaaf5_0_0">
                <a:extLst>
                  <a:ext uri="{FF2B5EF4-FFF2-40B4-BE49-F238E27FC236}">
                    <a16:creationId xmlns:a16="http://schemas.microsoft.com/office/drawing/2014/main" id="{CE65D617-8EFC-405A-6F42-3A69D0A74DBF}"/>
                  </a:ext>
                </a:extLst>
              </p:cNvPr>
              <p:cNvSpPr txBox="1"/>
              <p:nvPr/>
            </p:nvSpPr>
            <p:spPr>
              <a:xfrm>
                <a:off x="2808916" y="14263132"/>
                <a:ext cx="8392484" cy="1888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6971" tIns="96971" rIns="96971" bIns="96971" anchor="t" anchorCtr="0">
                <a:spAutoFit/>
              </a:bodyPr>
              <a:lstStyle/>
              <a:p>
                <a:pPr algn="ctr"/>
                <a:r>
                  <a:rPr lang="en-GB" sz="5400" b="1" dirty="0">
                    <a:solidFill>
                      <a:srgbClr val="D16812"/>
                    </a:solidFill>
                    <a:latin typeface="Cambria" panose="02040503050406030204" pitchFamily="18" charset="0"/>
                    <a:ea typeface="Play"/>
                    <a:cs typeface="Arial" panose="020B0604020202020204" pitchFamily="34" charset="0"/>
                    <a:sym typeface="Play"/>
                  </a:rPr>
                  <a:t>NEURAL TANGENT KERNELS</a:t>
                </a:r>
                <a:endParaRPr sz="5400" b="1" dirty="0">
                  <a:solidFill>
                    <a:srgbClr val="D16812"/>
                  </a:solidFill>
                  <a:latin typeface="Cambria" panose="02040503050406030204" pitchFamily="18" charset="0"/>
                  <a:ea typeface="Play"/>
                  <a:cs typeface="Arial" panose="020B0604020202020204" pitchFamily="34" charset="0"/>
                  <a:sym typeface="Play"/>
                </a:endParaRPr>
              </a:p>
            </p:txBody>
          </p:sp>
        </p:grp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3D899E13-AFAC-36FF-AD6C-C3372323B6CC}"/>
              </a:ext>
            </a:extLst>
          </p:cNvPr>
          <p:cNvSpPr/>
          <p:nvPr/>
        </p:nvSpPr>
        <p:spPr>
          <a:xfrm>
            <a:off x="8115300" y="537472"/>
            <a:ext cx="26573162" cy="2609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11;g30668efaaf5_0_0">
            <a:extLst>
              <a:ext uri="{FF2B5EF4-FFF2-40B4-BE49-F238E27FC236}">
                <a16:creationId xmlns:a16="http://schemas.microsoft.com/office/drawing/2014/main" id="{6D98970A-C2F6-CF11-3A8B-E1F9E002183C}"/>
              </a:ext>
            </a:extLst>
          </p:cNvPr>
          <p:cNvSpPr txBox="1"/>
          <p:nvPr/>
        </p:nvSpPr>
        <p:spPr>
          <a:xfrm>
            <a:off x="5510177" y="852444"/>
            <a:ext cx="31783406" cy="190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71" tIns="96971" rIns="96971" bIns="96971" anchor="t" anchorCtr="0">
            <a:spAutoFit/>
          </a:bodyPr>
          <a:lstStyle/>
          <a:p>
            <a:pPr algn="ctr"/>
            <a:r>
              <a:rPr lang="en-GB" sz="11100" b="1" dirty="0">
                <a:solidFill>
                  <a:srgbClr val="D16812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  <a:sym typeface="Play"/>
              </a:rPr>
              <a:t>NTK-KAN </a:t>
            </a:r>
            <a:r>
              <a:rPr lang="en-GB" sz="111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  <a:sym typeface="Play"/>
              </a:rPr>
              <a:t>FEW-SHOT-LEARNING</a:t>
            </a:r>
            <a:r>
              <a:rPr lang="en-GB" sz="11100" b="1" dirty="0">
                <a:solidFill>
                  <a:srgbClr val="D16812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  <a:sym typeface="Play"/>
              </a:rPr>
              <a:t> PROJECT</a:t>
            </a:r>
          </a:p>
        </p:txBody>
      </p:sp>
      <p:sp>
        <p:nvSpPr>
          <p:cNvPr id="18" name="Google Shape;211;g30668efaaf5_0_0">
            <a:extLst>
              <a:ext uri="{FF2B5EF4-FFF2-40B4-BE49-F238E27FC236}">
                <a16:creationId xmlns:a16="http://schemas.microsoft.com/office/drawing/2014/main" id="{D72BEE62-71DD-FE70-4149-6BFF3A82D5B9}"/>
              </a:ext>
            </a:extLst>
          </p:cNvPr>
          <p:cNvSpPr txBox="1"/>
          <p:nvPr/>
        </p:nvSpPr>
        <p:spPr>
          <a:xfrm>
            <a:off x="15096592" y="2421515"/>
            <a:ext cx="11754609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71" tIns="96971" rIns="96971" bIns="96971" anchor="t" anchorCtr="0">
            <a:spAutoFit/>
          </a:bodyPr>
          <a:lstStyle/>
          <a:p>
            <a:pPr algn="ctr"/>
            <a:r>
              <a:rPr lang="en-GB" sz="4800" i="1" dirty="0">
                <a:solidFill>
                  <a:srgbClr val="D16812"/>
                </a:solidFill>
                <a:latin typeface="Arial" panose="020B0604020202020204" pitchFamily="34" charset="0"/>
                <a:ea typeface="Play"/>
                <a:cs typeface="Arial" panose="020B0604020202020204" pitchFamily="34" charset="0"/>
                <a:sym typeface="Play"/>
              </a:rPr>
              <a:t>By Alireza, Hugo &amp; Martin</a:t>
            </a:r>
            <a:endParaRPr sz="4800" i="1" dirty="0">
              <a:solidFill>
                <a:srgbClr val="D16812"/>
              </a:solidFill>
              <a:latin typeface="Arial" panose="020B0604020202020204" pitchFamily="34" charset="0"/>
              <a:ea typeface="Play"/>
              <a:cs typeface="Arial" panose="020B0604020202020204" pitchFamily="34" charset="0"/>
              <a:sym typeface="Play"/>
            </a:endParaRPr>
          </a:p>
        </p:txBody>
      </p:sp>
      <p:sp>
        <p:nvSpPr>
          <p:cNvPr id="40" name="Rektangel med afklippede hjørner i samme side 51">
            <a:extLst>
              <a:ext uri="{FF2B5EF4-FFF2-40B4-BE49-F238E27FC236}">
                <a16:creationId xmlns:a16="http://schemas.microsoft.com/office/drawing/2014/main" id="{299CF547-4626-BFCE-E94A-A3ADBE7DD932}"/>
              </a:ext>
            </a:extLst>
          </p:cNvPr>
          <p:cNvSpPr/>
          <p:nvPr/>
        </p:nvSpPr>
        <p:spPr>
          <a:xfrm>
            <a:off x="29718109" y="3593872"/>
            <a:ext cx="11563604" cy="1065981"/>
          </a:xfrm>
          <a:prstGeom prst="snip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211;g30668efaaf5_0_0">
            <a:extLst>
              <a:ext uri="{FF2B5EF4-FFF2-40B4-BE49-F238E27FC236}">
                <a16:creationId xmlns:a16="http://schemas.microsoft.com/office/drawing/2014/main" id="{3BB39760-7221-5C3C-D2A2-DE26B414BC56}"/>
              </a:ext>
            </a:extLst>
          </p:cNvPr>
          <p:cNvSpPr txBox="1"/>
          <p:nvPr/>
        </p:nvSpPr>
        <p:spPr>
          <a:xfrm>
            <a:off x="30020041" y="3556536"/>
            <a:ext cx="10980263" cy="102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71" tIns="96971" rIns="96971" bIns="96971" anchor="t" anchorCtr="0">
            <a:spAutoFit/>
          </a:bodyPr>
          <a:lstStyle/>
          <a:p>
            <a:pPr algn="ctr"/>
            <a:r>
              <a:rPr lang="en-GB" sz="5400" b="1" dirty="0">
                <a:solidFill>
                  <a:srgbClr val="D16812"/>
                </a:solidFill>
                <a:latin typeface="Cambria" panose="02040503050406030204" pitchFamily="18" charset="0"/>
                <a:ea typeface="Play"/>
                <a:cs typeface="Arial" panose="020B0604020202020204" pitchFamily="34" charset="0"/>
                <a:sym typeface="Play"/>
              </a:rPr>
              <a:t>DISCUSSION</a:t>
            </a:r>
          </a:p>
        </p:txBody>
      </p:sp>
      <p:grpSp>
        <p:nvGrpSpPr>
          <p:cNvPr id="130" name="Gruppe 129">
            <a:extLst>
              <a:ext uri="{FF2B5EF4-FFF2-40B4-BE49-F238E27FC236}">
                <a16:creationId xmlns:a16="http://schemas.microsoft.com/office/drawing/2014/main" id="{B2ACB5BF-A27C-D17B-A8DC-30A7E762ECDC}"/>
              </a:ext>
            </a:extLst>
          </p:cNvPr>
          <p:cNvGrpSpPr/>
          <p:nvPr/>
        </p:nvGrpSpPr>
        <p:grpSpPr>
          <a:xfrm>
            <a:off x="28761791" y="21840491"/>
            <a:ext cx="13743289" cy="5416815"/>
            <a:chOff x="808752" y="9240791"/>
            <a:chExt cx="13840478" cy="3300675"/>
          </a:xfrm>
        </p:grpSpPr>
        <p:sp>
          <p:nvSpPr>
            <p:cNvPr id="131" name="Rektangel 130">
              <a:extLst>
                <a:ext uri="{FF2B5EF4-FFF2-40B4-BE49-F238E27FC236}">
                  <a16:creationId xmlns:a16="http://schemas.microsoft.com/office/drawing/2014/main" id="{0546E130-49BF-7041-0D2C-2C8A927E85F9}"/>
                </a:ext>
              </a:extLst>
            </p:cNvPr>
            <p:cNvSpPr/>
            <p:nvPr/>
          </p:nvSpPr>
          <p:spPr>
            <a:xfrm>
              <a:off x="808752" y="9240791"/>
              <a:ext cx="13840478" cy="3300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5639484E-0449-6F79-9A00-03C0C314D9C8}"/>
                </a:ext>
              </a:extLst>
            </p:cNvPr>
            <p:cNvSpPr/>
            <p:nvPr/>
          </p:nvSpPr>
          <p:spPr>
            <a:xfrm>
              <a:off x="1123417" y="9537689"/>
              <a:ext cx="13081303" cy="2708770"/>
            </a:xfrm>
            <a:prstGeom prst="rect">
              <a:avLst/>
            </a:prstGeom>
            <a:noFill/>
            <a:ln w="76200">
              <a:solidFill>
                <a:srgbClr val="D1681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uppe 135">
            <a:extLst>
              <a:ext uri="{FF2B5EF4-FFF2-40B4-BE49-F238E27FC236}">
                <a16:creationId xmlns:a16="http://schemas.microsoft.com/office/drawing/2014/main" id="{6ED46473-4741-8882-DBA9-05C450D37EBA}"/>
              </a:ext>
            </a:extLst>
          </p:cNvPr>
          <p:cNvGrpSpPr/>
          <p:nvPr/>
        </p:nvGrpSpPr>
        <p:grpSpPr>
          <a:xfrm>
            <a:off x="28761791" y="28231827"/>
            <a:ext cx="13743289" cy="1676670"/>
            <a:chOff x="773365" y="11638825"/>
            <a:chExt cx="13840478" cy="2317018"/>
          </a:xfrm>
        </p:grpSpPr>
        <p:sp>
          <p:nvSpPr>
            <p:cNvPr id="137" name="Rektangel 136">
              <a:extLst>
                <a:ext uri="{FF2B5EF4-FFF2-40B4-BE49-F238E27FC236}">
                  <a16:creationId xmlns:a16="http://schemas.microsoft.com/office/drawing/2014/main" id="{936DD821-2A13-BD35-0337-BCAA5DA4AC5F}"/>
                </a:ext>
              </a:extLst>
            </p:cNvPr>
            <p:cNvSpPr/>
            <p:nvPr/>
          </p:nvSpPr>
          <p:spPr>
            <a:xfrm>
              <a:off x="773365" y="11638825"/>
              <a:ext cx="13840478" cy="2317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ktangel 137">
              <a:extLst>
                <a:ext uri="{FF2B5EF4-FFF2-40B4-BE49-F238E27FC236}">
                  <a16:creationId xmlns:a16="http://schemas.microsoft.com/office/drawing/2014/main" id="{DB1B18D9-276E-13DE-B364-EA7B88069567}"/>
                </a:ext>
              </a:extLst>
            </p:cNvPr>
            <p:cNvSpPr/>
            <p:nvPr/>
          </p:nvSpPr>
          <p:spPr>
            <a:xfrm>
              <a:off x="1123417" y="11888327"/>
              <a:ext cx="13081303" cy="1632600"/>
            </a:xfrm>
            <a:prstGeom prst="rect">
              <a:avLst/>
            </a:prstGeom>
            <a:noFill/>
            <a:ln w="76200">
              <a:solidFill>
                <a:srgbClr val="D1681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kstfelt 138">
              <a:extLst>
                <a:ext uri="{FF2B5EF4-FFF2-40B4-BE49-F238E27FC236}">
                  <a16:creationId xmlns:a16="http://schemas.microsoft.com/office/drawing/2014/main" id="{724E2EE2-AAF8-7C3B-81AA-F8E925964604}"/>
                </a:ext>
              </a:extLst>
            </p:cNvPr>
            <p:cNvSpPr txBox="1"/>
            <p:nvPr/>
          </p:nvSpPr>
          <p:spPr>
            <a:xfrm>
              <a:off x="1413984" y="12117366"/>
              <a:ext cx="11950774" cy="1403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a-DK" sz="2000" dirty="0">
                  <a:solidFill>
                    <a:srgbClr val="1D1C1D"/>
                  </a:solidFill>
                  <a:latin typeface="Arial" panose="020B0604020202020204" pitchFamily="34" charset="0"/>
                  <a:ea typeface="STIX Two Math" panose="02020603050405020304" pitchFamily="18" charset="0"/>
                  <a:cs typeface="Arial" panose="020B0604020202020204" pitchFamily="34" charset="0"/>
                </a:rPr>
                <a:t>[1] </a:t>
              </a:r>
              <a:r>
                <a:rPr lang="da-DK" sz="2000" dirty="0" err="1">
                  <a:solidFill>
                    <a:srgbClr val="1D1C1D"/>
                  </a:solidFill>
                  <a:latin typeface="Arial" panose="020B0604020202020204" pitchFamily="34" charset="0"/>
                  <a:ea typeface="STIX Two Math" panose="02020603050405020304" pitchFamily="18" charset="0"/>
                  <a:cs typeface="Arial" panose="020B0604020202020204" pitchFamily="34" charset="0"/>
                </a:rPr>
                <a:t>PyTorch</a:t>
              </a:r>
              <a:r>
                <a:rPr lang="da-DK" sz="2000" dirty="0">
                  <a:solidFill>
                    <a:srgbClr val="1D1C1D"/>
                  </a:solidFill>
                  <a:latin typeface="Arial" panose="020B0604020202020204" pitchFamily="34" charset="0"/>
                  <a:ea typeface="STIX Two Math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da-DK" sz="2000" dirty="0"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https://pytorch.org/</a:t>
              </a:r>
              <a:endParaRPr lang="da-DK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da-DK" sz="2000" dirty="0">
                  <a:latin typeface="Arial" panose="020B0604020202020204" pitchFamily="34" charset="0"/>
                  <a:cs typeface="Arial" panose="020B0604020202020204" pitchFamily="34" charset="0"/>
                </a:rPr>
                <a:t>[2] </a:t>
              </a:r>
              <a:r>
                <a:rPr lang="da-DK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r>
                <a:rPr lang="da-DK" sz="2000" dirty="0">
                  <a:latin typeface="Arial" panose="020B0604020202020204" pitchFamily="34" charset="0"/>
                  <a:cs typeface="Arial" panose="020B0604020202020204" pitchFamily="34" charset="0"/>
                </a:rPr>
                <a:t> and Bias, </a:t>
              </a:r>
              <a:r>
                <a:rPr lang="da-DK" sz="2000" dirty="0"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https://wandb.ai/site</a:t>
              </a:r>
              <a:endParaRPr lang="da-DK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 lang="da-DK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" name="Rektangel med afklippede hjørner i samme side 51">
            <a:extLst>
              <a:ext uri="{FF2B5EF4-FFF2-40B4-BE49-F238E27FC236}">
                <a16:creationId xmlns:a16="http://schemas.microsoft.com/office/drawing/2014/main" id="{57381CA1-CBB4-F947-EBC4-1368039E7636}"/>
              </a:ext>
            </a:extLst>
          </p:cNvPr>
          <p:cNvSpPr/>
          <p:nvPr/>
        </p:nvSpPr>
        <p:spPr>
          <a:xfrm>
            <a:off x="30784443" y="27504346"/>
            <a:ext cx="9430936" cy="795162"/>
          </a:xfrm>
          <a:prstGeom prst="snip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Google Shape;211;g30668efaaf5_0_0">
            <a:extLst>
              <a:ext uri="{FF2B5EF4-FFF2-40B4-BE49-F238E27FC236}">
                <a16:creationId xmlns:a16="http://schemas.microsoft.com/office/drawing/2014/main" id="{92815978-6ABB-3676-4AEE-DD8DE642228E}"/>
              </a:ext>
            </a:extLst>
          </p:cNvPr>
          <p:cNvSpPr txBox="1"/>
          <p:nvPr/>
        </p:nvSpPr>
        <p:spPr>
          <a:xfrm>
            <a:off x="31150693" y="27572026"/>
            <a:ext cx="8392484" cy="81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71" tIns="96971" rIns="96971" bIns="96971" anchor="t" anchorCtr="0">
            <a:spAutoFit/>
          </a:bodyPr>
          <a:lstStyle/>
          <a:p>
            <a:pPr algn="ctr"/>
            <a:r>
              <a:rPr lang="en-GB" sz="4000" b="1" dirty="0">
                <a:solidFill>
                  <a:srgbClr val="D16812"/>
                </a:solidFill>
                <a:latin typeface="Cambria" panose="02040503050406030204" pitchFamily="18" charset="0"/>
                <a:ea typeface="Play"/>
                <a:cs typeface="Arial" panose="020B0604020202020204" pitchFamily="34" charset="0"/>
                <a:sym typeface="Play"/>
              </a:rPr>
              <a:t>REFERENCES</a:t>
            </a:r>
          </a:p>
        </p:txBody>
      </p:sp>
      <p:sp>
        <p:nvSpPr>
          <p:cNvPr id="163" name="Rektangel med afklippede hjørner i samme side 51">
            <a:extLst>
              <a:ext uri="{FF2B5EF4-FFF2-40B4-BE49-F238E27FC236}">
                <a16:creationId xmlns:a16="http://schemas.microsoft.com/office/drawing/2014/main" id="{7A6C3A5E-B611-EE3B-0F09-7172782740AB}"/>
              </a:ext>
            </a:extLst>
          </p:cNvPr>
          <p:cNvSpPr/>
          <p:nvPr/>
        </p:nvSpPr>
        <p:spPr>
          <a:xfrm>
            <a:off x="30794704" y="20982403"/>
            <a:ext cx="9430936" cy="988698"/>
          </a:xfrm>
          <a:prstGeom prst="snip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211;g30668efaaf5_0_0">
            <a:extLst>
              <a:ext uri="{FF2B5EF4-FFF2-40B4-BE49-F238E27FC236}">
                <a16:creationId xmlns:a16="http://schemas.microsoft.com/office/drawing/2014/main" id="{62D108B1-7A63-1066-5992-8FFF08E68399}"/>
              </a:ext>
            </a:extLst>
          </p:cNvPr>
          <p:cNvSpPr txBox="1"/>
          <p:nvPr/>
        </p:nvSpPr>
        <p:spPr>
          <a:xfrm>
            <a:off x="31255232" y="20987383"/>
            <a:ext cx="8392484" cy="102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71" tIns="96971" rIns="96971" bIns="96971" anchor="t" anchorCtr="0">
            <a:spAutoFit/>
          </a:bodyPr>
          <a:lstStyle/>
          <a:p>
            <a:pPr algn="ctr"/>
            <a:r>
              <a:rPr lang="en-GB" sz="5400" b="1" dirty="0">
                <a:solidFill>
                  <a:srgbClr val="D16812"/>
                </a:solidFill>
                <a:latin typeface="Cambria" panose="02040503050406030204" pitchFamily="18" charset="0"/>
                <a:ea typeface="Play"/>
                <a:cs typeface="Arial" panose="020B0604020202020204" pitchFamily="34" charset="0"/>
                <a:sym typeface="Play"/>
              </a:rPr>
              <a:t>FUTURE WORK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81B9CD5E-2F90-4D0D-2BED-B5B63C6908AE}"/>
              </a:ext>
            </a:extLst>
          </p:cNvPr>
          <p:cNvSpPr txBox="1"/>
          <p:nvPr/>
        </p:nvSpPr>
        <p:spPr>
          <a:xfrm>
            <a:off x="17665956" y="12936324"/>
            <a:ext cx="12595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B6CFFB59-C879-442A-F312-B1DBA107DE5B}"/>
              </a:ext>
            </a:extLst>
          </p:cNvPr>
          <p:cNvSpPr txBox="1"/>
          <p:nvPr/>
        </p:nvSpPr>
        <p:spPr>
          <a:xfrm>
            <a:off x="29893967" y="5459164"/>
            <a:ext cx="257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Flows</a:t>
            </a:r>
          </a:p>
          <a:p>
            <a:r>
              <a:rPr lang="da-DK" sz="2400" b="1" dirty="0"/>
              <a:t>Leakage</a:t>
            </a:r>
          </a:p>
          <a:p>
            <a:r>
              <a:rPr lang="da-DK" sz="2400" b="1" dirty="0"/>
              <a:t>Subsampling</a:t>
            </a:r>
          </a:p>
        </p:txBody>
      </p:sp>
      <p:grpSp>
        <p:nvGrpSpPr>
          <p:cNvPr id="3" name="Gruppe 2">
            <a:extLst>
              <a:ext uri="{FF2B5EF4-FFF2-40B4-BE49-F238E27FC236}">
                <a16:creationId xmlns:a16="http://schemas.microsoft.com/office/drawing/2014/main" id="{76EE5141-5E53-B0D2-2F6D-269458AC5D21}"/>
              </a:ext>
            </a:extLst>
          </p:cNvPr>
          <p:cNvGrpSpPr/>
          <p:nvPr/>
        </p:nvGrpSpPr>
        <p:grpSpPr>
          <a:xfrm>
            <a:off x="333172" y="3634711"/>
            <a:ext cx="13708226" cy="10409052"/>
            <a:chOff x="1" y="3647466"/>
            <a:chExt cx="14013121" cy="10409052"/>
          </a:xfrm>
        </p:grpSpPr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7CE7086B-E914-A8E6-FD08-80FFA802242B}"/>
                </a:ext>
              </a:extLst>
            </p:cNvPr>
            <p:cNvGrpSpPr/>
            <p:nvPr/>
          </p:nvGrpSpPr>
          <p:grpSpPr>
            <a:xfrm>
              <a:off x="1" y="4488733"/>
              <a:ext cx="14013121" cy="9567785"/>
              <a:chOff x="808752" y="9528464"/>
              <a:chExt cx="13840478" cy="10130271"/>
            </a:xfrm>
          </p:grpSpPr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AF9ADC43-51DE-2104-FA53-2B59DFF7C33E}"/>
                  </a:ext>
                </a:extLst>
              </p:cNvPr>
              <p:cNvSpPr/>
              <p:nvPr/>
            </p:nvSpPr>
            <p:spPr>
              <a:xfrm>
                <a:off x="808752" y="9528464"/>
                <a:ext cx="13840478" cy="10130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254A2CE0-45A5-03E9-F737-978245ABEBB3}"/>
                  </a:ext>
                </a:extLst>
              </p:cNvPr>
              <p:cNvSpPr/>
              <p:nvPr/>
            </p:nvSpPr>
            <p:spPr>
              <a:xfrm>
                <a:off x="1123417" y="9894289"/>
                <a:ext cx="13081303" cy="9313441"/>
              </a:xfrm>
              <a:prstGeom prst="rect">
                <a:avLst/>
              </a:prstGeom>
              <a:noFill/>
              <a:ln w="76200">
                <a:solidFill>
                  <a:srgbClr val="D16812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ktangel med afklippede hjørner i samme side 51">
              <a:extLst>
                <a:ext uri="{FF2B5EF4-FFF2-40B4-BE49-F238E27FC236}">
                  <a16:creationId xmlns:a16="http://schemas.microsoft.com/office/drawing/2014/main" id="{2CAA1AB0-C5AE-BF5A-D132-A9A2A9AF770C}"/>
                </a:ext>
              </a:extLst>
            </p:cNvPr>
            <p:cNvSpPr/>
            <p:nvPr/>
          </p:nvSpPr>
          <p:spPr>
            <a:xfrm>
              <a:off x="2471495" y="3647466"/>
              <a:ext cx="9128996" cy="1065981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211;g30668efaaf5_0_0">
              <a:extLst>
                <a:ext uri="{FF2B5EF4-FFF2-40B4-BE49-F238E27FC236}">
                  <a16:creationId xmlns:a16="http://schemas.microsoft.com/office/drawing/2014/main" id="{01A0882F-AE59-D571-CF63-18E9A0B342C5}"/>
                </a:ext>
              </a:extLst>
            </p:cNvPr>
            <p:cNvSpPr txBox="1"/>
            <p:nvPr/>
          </p:nvSpPr>
          <p:spPr>
            <a:xfrm>
              <a:off x="2808916" y="3709432"/>
              <a:ext cx="8392484" cy="1857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71" tIns="96971" rIns="96971" bIns="96971" anchor="t" anchorCtr="0">
              <a:spAutoFit/>
            </a:bodyPr>
            <a:lstStyle/>
            <a:p>
              <a:pPr algn="ctr"/>
              <a:r>
                <a:rPr lang="en-GB" sz="5400" b="1" dirty="0">
                  <a:solidFill>
                    <a:srgbClr val="D16812"/>
                  </a:solidFill>
                  <a:latin typeface="Cambria" panose="02040503050406030204" pitchFamily="18" charset="0"/>
                  <a:ea typeface="Play"/>
                  <a:cs typeface="Arial" panose="020B0604020202020204" pitchFamily="34" charset="0"/>
                  <a:sym typeface="Play"/>
                </a:rPr>
                <a:t>KOLMOGOROV ARNOLD NETWORKS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3F2CF083-2E50-005C-C8BB-7530B6122A61}"/>
              </a:ext>
            </a:extLst>
          </p:cNvPr>
          <p:cNvGrpSpPr/>
          <p:nvPr/>
        </p:nvGrpSpPr>
        <p:grpSpPr>
          <a:xfrm>
            <a:off x="14526405" y="3634711"/>
            <a:ext cx="13708226" cy="12396489"/>
            <a:chOff x="1" y="3647466"/>
            <a:chExt cx="14013121" cy="12424007"/>
          </a:xfrm>
        </p:grpSpPr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1DCC906F-8CCB-C2AF-9F41-81583E59D227}"/>
                </a:ext>
              </a:extLst>
            </p:cNvPr>
            <p:cNvGrpSpPr/>
            <p:nvPr/>
          </p:nvGrpSpPr>
          <p:grpSpPr>
            <a:xfrm>
              <a:off x="1" y="4488733"/>
              <a:ext cx="14013121" cy="11582740"/>
              <a:chOff x="808752" y="9528464"/>
              <a:chExt cx="13840478" cy="12263684"/>
            </a:xfrm>
          </p:grpSpPr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F3BA8F59-34B9-CD5C-C2DD-590A4E4145CB}"/>
                  </a:ext>
                </a:extLst>
              </p:cNvPr>
              <p:cNvSpPr/>
              <p:nvPr/>
            </p:nvSpPr>
            <p:spPr>
              <a:xfrm>
                <a:off x="808752" y="9528464"/>
                <a:ext cx="13840478" cy="122636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1F09758-9D54-063F-B8DF-5777BB1D422D}"/>
                  </a:ext>
                </a:extLst>
              </p:cNvPr>
              <p:cNvSpPr/>
              <p:nvPr/>
            </p:nvSpPr>
            <p:spPr>
              <a:xfrm>
                <a:off x="1123417" y="9894288"/>
                <a:ext cx="13081303" cy="11274832"/>
              </a:xfrm>
              <a:prstGeom prst="rect">
                <a:avLst/>
              </a:prstGeom>
              <a:noFill/>
              <a:ln w="76200">
                <a:solidFill>
                  <a:srgbClr val="D16812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Rektangel med afklippede hjørner i samme side 51">
              <a:extLst>
                <a:ext uri="{FF2B5EF4-FFF2-40B4-BE49-F238E27FC236}">
                  <a16:creationId xmlns:a16="http://schemas.microsoft.com/office/drawing/2014/main" id="{0FBDE75D-E275-369D-27E6-A576381CDFDC}"/>
                </a:ext>
              </a:extLst>
            </p:cNvPr>
            <p:cNvSpPr/>
            <p:nvPr/>
          </p:nvSpPr>
          <p:spPr>
            <a:xfrm>
              <a:off x="2471495" y="3647466"/>
              <a:ext cx="9128996" cy="1065981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211;g30668efaaf5_0_0">
              <a:extLst>
                <a:ext uri="{FF2B5EF4-FFF2-40B4-BE49-F238E27FC236}">
                  <a16:creationId xmlns:a16="http://schemas.microsoft.com/office/drawing/2014/main" id="{72D33016-4D14-59E8-C32F-01BEDBAD049E}"/>
                </a:ext>
              </a:extLst>
            </p:cNvPr>
            <p:cNvSpPr txBox="1"/>
            <p:nvPr/>
          </p:nvSpPr>
          <p:spPr>
            <a:xfrm>
              <a:off x="2808916" y="3709432"/>
              <a:ext cx="8392484" cy="1026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71" tIns="96971" rIns="96971" bIns="96971" anchor="t" anchorCtr="0">
              <a:spAutoFit/>
            </a:bodyPr>
            <a:lstStyle/>
            <a:p>
              <a:pPr algn="ctr"/>
              <a:r>
                <a:rPr lang="en-GB" sz="5400" b="1" dirty="0">
                  <a:solidFill>
                    <a:srgbClr val="D16812"/>
                  </a:solidFill>
                  <a:latin typeface="Cambria" panose="02040503050406030204" pitchFamily="18" charset="0"/>
                  <a:ea typeface="Play"/>
                  <a:cs typeface="Arial" panose="020B0604020202020204" pitchFamily="34" charset="0"/>
                  <a:sym typeface="Play"/>
                </a:rPr>
                <a:t>ARCHITECTURE</a:t>
              </a:r>
            </a:p>
          </p:txBody>
        </p:sp>
      </p:grpSp>
      <p:grpSp>
        <p:nvGrpSpPr>
          <p:cNvPr id="48" name="Gruppe 47">
            <a:extLst>
              <a:ext uri="{FF2B5EF4-FFF2-40B4-BE49-F238E27FC236}">
                <a16:creationId xmlns:a16="http://schemas.microsoft.com/office/drawing/2014/main" id="{9A6A01FA-95EB-399D-89BA-8F0E129DC3DE}"/>
              </a:ext>
            </a:extLst>
          </p:cNvPr>
          <p:cNvGrpSpPr/>
          <p:nvPr/>
        </p:nvGrpSpPr>
        <p:grpSpPr>
          <a:xfrm>
            <a:off x="14523917" y="16223513"/>
            <a:ext cx="13708226" cy="13649072"/>
            <a:chOff x="1" y="3647466"/>
            <a:chExt cx="14013121" cy="15389923"/>
          </a:xfrm>
        </p:grpSpPr>
        <p:grpSp>
          <p:nvGrpSpPr>
            <p:cNvPr id="49" name="Gruppe 48">
              <a:extLst>
                <a:ext uri="{FF2B5EF4-FFF2-40B4-BE49-F238E27FC236}">
                  <a16:creationId xmlns:a16="http://schemas.microsoft.com/office/drawing/2014/main" id="{2FF3DA7C-DCC3-B527-063A-AF25F468A9C7}"/>
                </a:ext>
              </a:extLst>
            </p:cNvPr>
            <p:cNvGrpSpPr/>
            <p:nvPr/>
          </p:nvGrpSpPr>
          <p:grpSpPr>
            <a:xfrm>
              <a:off x="1" y="4488733"/>
              <a:ext cx="14013121" cy="14548656"/>
              <a:chOff x="808752" y="9528464"/>
              <a:chExt cx="13840478" cy="15403965"/>
            </a:xfrm>
          </p:grpSpPr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777616DC-2BCA-7872-E6CE-E5494DCF0BC6}"/>
                  </a:ext>
                </a:extLst>
              </p:cNvPr>
              <p:cNvSpPr/>
              <p:nvPr/>
            </p:nvSpPr>
            <p:spPr>
              <a:xfrm>
                <a:off x="808752" y="9528464"/>
                <a:ext cx="13840478" cy="154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E9AFC94-35C7-A5BC-7043-7193F22DCFFF}"/>
                  </a:ext>
                </a:extLst>
              </p:cNvPr>
              <p:cNvSpPr/>
              <p:nvPr/>
            </p:nvSpPr>
            <p:spPr>
              <a:xfrm>
                <a:off x="1123417" y="9894287"/>
                <a:ext cx="13081303" cy="14742943"/>
              </a:xfrm>
              <a:prstGeom prst="rect">
                <a:avLst/>
              </a:prstGeom>
              <a:noFill/>
              <a:ln w="76200">
                <a:solidFill>
                  <a:srgbClr val="D16812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85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Rektangel med afklippede hjørner i samme side 51">
              <a:extLst>
                <a:ext uri="{FF2B5EF4-FFF2-40B4-BE49-F238E27FC236}">
                  <a16:creationId xmlns:a16="http://schemas.microsoft.com/office/drawing/2014/main" id="{2CC391D4-7216-8CB0-7B83-3C28CACBE093}"/>
                </a:ext>
              </a:extLst>
            </p:cNvPr>
            <p:cNvSpPr/>
            <p:nvPr/>
          </p:nvSpPr>
          <p:spPr>
            <a:xfrm>
              <a:off x="2471495" y="3647466"/>
              <a:ext cx="9128996" cy="1065981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211;g30668efaaf5_0_0">
              <a:extLst>
                <a:ext uri="{FF2B5EF4-FFF2-40B4-BE49-F238E27FC236}">
                  <a16:creationId xmlns:a16="http://schemas.microsoft.com/office/drawing/2014/main" id="{BAFCAB8F-1CDD-5EA8-A2A5-AE845802BB0A}"/>
                </a:ext>
              </a:extLst>
            </p:cNvPr>
            <p:cNvSpPr txBox="1"/>
            <p:nvPr/>
          </p:nvSpPr>
          <p:spPr>
            <a:xfrm>
              <a:off x="2808916" y="3709432"/>
              <a:ext cx="8392484" cy="1157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71" tIns="96971" rIns="96971" bIns="96971" anchor="t" anchorCtr="0">
              <a:spAutoFit/>
            </a:bodyPr>
            <a:lstStyle/>
            <a:p>
              <a:pPr algn="ctr"/>
              <a:r>
                <a:rPr lang="en-GB" sz="5400" b="1" dirty="0">
                  <a:solidFill>
                    <a:srgbClr val="D16812"/>
                  </a:solidFill>
                  <a:latin typeface="Cambria" panose="02040503050406030204" pitchFamily="18" charset="0"/>
                  <a:ea typeface="Play"/>
                  <a:cs typeface="Arial" panose="020B0604020202020204" pitchFamily="34" charset="0"/>
                  <a:sym typeface="Play"/>
                </a:rPr>
                <a:t>RESULTS</a:t>
              </a:r>
            </a:p>
          </p:txBody>
        </p:sp>
      </p:grpSp>
      <p:sp>
        <p:nvSpPr>
          <p:cNvPr id="74" name="AutoShape 2">
            <a:extLst>
              <a:ext uri="{FF2B5EF4-FFF2-40B4-BE49-F238E27FC236}">
                <a16:creationId xmlns:a16="http://schemas.microsoft.com/office/drawing/2014/main" id="{3A9DDA2A-9151-9E6E-773C-144EF6E7D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48688" y="14981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D76055F1-6906-D33B-25BC-75BA8CDE2238}"/>
              </a:ext>
            </a:extLst>
          </p:cNvPr>
          <p:cNvGrpSpPr/>
          <p:nvPr/>
        </p:nvGrpSpPr>
        <p:grpSpPr>
          <a:xfrm>
            <a:off x="28762365" y="4498443"/>
            <a:ext cx="13743289" cy="16229776"/>
            <a:chOff x="799052" y="8854609"/>
            <a:chExt cx="13840478" cy="24067319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972CE451-1E54-2591-B850-9FD393D0B58F}"/>
                </a:ext>
              </a:extLst>
            </p:cNvPr>
            <p:cNvSpPr/>
            <p:nvPr/>
          </p:nvSpPr>
          <p:spPr>
            <a:xfrm>
              <a:off x="799052" y="8854609"/>
              <a:ext cx="13840478" cy="24067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ktangel 36">
              <a:extLst>
                <a:ext uri="{FF2B5EF4-FFF2-40B4-BE49-F238E27FC236}">
                  <a16:creationId xmlns:a16="http://schemas.microsoft.com/office/drawing/2014/main" id="{112F2963-D287-2CF4-20B2-CE5055BB5263}"/>
                </a:ext>
              </a:extLst>
            </p:cNvPr>
            <p:cNvSpPr/>
            <p:nvPr/>
          </p:nvSpPr>
          <p:spPr>
            <a:xfrm>
              <a:off x="1113718" y="9445864"/>
              <a:ext cx="13091002" cy="22974762"/>
            </a:xfrm>
            <a:prstGeom prst="rect">
              <a:avLst/>
            </a:prstGeom>
            <a:noFill/>
            <a:ln w="76200">
              <a:solidFill>
                <a:srgbClr val="D1681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85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Billede 20" descr="Et billede, der indeholder tekst, linje/række, skærmbillede, diagram&#10;&#10;Automatisk genereret beskrivelse">
            <a:extLst>
              <a:ext uri="{FF2B5EF4-FFF2-40B4-BE49-F238E27FC236}">
                <a16:creationId xmlns:a16="http://schemas.microsoft.com/office/drawing/2014/main" id="{23E66BAC-48FE-DAEA-115A-87BB5FB0C0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552" t="3419" r="4002" b="7400"/>
          <a:stretch/>
        </p:blipFill>
        <p:spPr>
          <a:xfrm>
            <a:off x="820344" y="18154959"/>
            <a:ext cx="12494572" cy="6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</vt:lpstr>
      <vt:lpstr>Arial</vt:lpstr>
      <vt:lpstr>Play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cp:lastModifiedBy>Hugo Møller Nielsen</cp:lastModifiedBy>
  <cp:revision>33</cp:revision>
  <dcterms:created xsi:type="dcterms:W3CDTF">2004-07-27T19:46:06Z</dcterms:created>
  <dcterms:modified xsi:type="dcterms:W3CDTF">2024-12-02T07:06:06Z</dcterms:modified>
</cp:coreProperties>
</file>