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86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Views for Person 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Positive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Month 0</c:v>
                </c:pt>
                <c:pt idx="1">
                  <c:v>Month 1</c:v>
                </c:pt>
                <c:pt idx="2">
                  <c:v>Month 2</c:v>
                </c:pt>
                <c:pt idx="3">
                  <c:v>Month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FE6-4546-BE91-F609C8FA367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Neutral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Month 0</c:v>
                </c:pt>
                <c:pt idx="1">
                  <c:v>Month 1</c:v>
                </c:pt>
                <c:pt idx="2">
                  <c:v>Month 2</c:v>
                </c:pt>
                <c:pt idx="3">
                  <c:v>Month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FE6-4546-BE91-F609C8FA367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Negative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Month 0</c:v>
                </c:pt>
                <c:pt idx="1">
                  <c:v>Month 1</c:v>
                </c:pt>
                <c:pt idx="2">
                  <c:v>Month 2</c:v>
                </c:pt>
                <c:pt idx="3">
                  <c:v>Month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FE6-4546-BE91-F609C8FA367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161426736"/>
        <c:axId val="1161445872"/>
      </c:lineChart>
      <c:catAx>
        <c:axId val="116142673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1445872"/>
        <c:crosses val="autoZero"/>
        <c:auto val="1"/>
        <c:lblAlgn val="ctr"/>
        <c:lblOffset val="100"/>
        <c:noMultiLvlLbl val="0"/>
      </c:catAx>
      <c:valAx>
        <c:axId val="116144587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1426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/>
              <a:t>Comparison b/w Personalities</a:t>
            </a:r>
          </a:p>
        </c:rich>
      </c:tx>
      <c:layout>
        <c:manualLayout>
          <c:xMode val="edge"/>
          <c:yMode val="edge"/>
          <c:x val="0.14795191882852871"/>
          <c:y val="3.10364209548790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Positive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Month 0</c:v>
                </c:pt>
                <c:pt idx="1">
                  <c:v>Month 1</c:v>
                </c:pt>
                <c:pt idx="2">
                  <c:v>Month 2</c:v>
                </c:pt>
                <c:pt idx="3">
                  <c:v>Month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A60-4B6F-AF6F-B7DA35B9B72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Neutral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Month 0</c:v>
                </c:pt>
                <c:pt idx="1">
                  <c:v>Month 1</c:v>
                </c:pt>
                <c:pt idx="2">
                  <c:v>Month 2</c:v>
                </c:pt>
                <c:pt idx="3">
                  <c:v>Month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A60-4B6F-AF6F-B7DA35B9B72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Negative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Month 0</c:v>
                </c:pt>
                <c:pt idx="1">
                  <c:v>Month 1</c:v>
                </c:pt>
                <c:pt idx="2">
                  <c:v>Month 2</c:v>
                </c:pt>
                <c:pt idx="3">
                  <c:v>Month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A60-4B6F-AF6F-B7DA35B9B72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161426736"/>
        <c:axId val="1161445872"/>
      </c:lineChart>
      <c:catAx>
        <c:axId val="11614267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1445872"/>
        <c:crosses val="autoZero"/>
        <c:auto val="1"/>
        <c:lblAlgn val="ctr"/>
        <c:lblOffset val="100"/>
        <c:noMultiLvlLbl val="0"/>
      </c:catAx>
      <c:valAx>
        <c:axId val="1161445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1426736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Views on The input topic</a:t>
            </a:r>
          </a:p>
        </c:rich>
      </c:tx>
      <c:layout>
        <c:manualLayout>
          <c:xMode val="edge"/>
          <c:yMode val="edge"/>
          <c:x val="9.2371849601767836E-2"/>
          <c:y val="3.242673584370313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Positive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Month 0</c:v>
                </c:pt>
                <c:pt idx="1">
                  <c:v>Month 1</c:v>
                </c:pt>
                <c:pt idx="2">
                  <c:v>Month 2</c:v>
                </c:pt>
                <c:pt idx="3">
                  <c:v>Month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579-418E-971B-125458AF79D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Neutral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Month 0</c:v>
                </c:pt>
                <c:pt idx="1">
                  <c:v>Month 1</c:v>
                </c:pt>
                <c:pt idx="2">
                  <c:v>Month 2</c:v>
                </c:pt>
                <c:pt idx="3">
                  <c:v>Month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579-418E-971B-125458AF79D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Negative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Month 0</c:v>
                </c:pt>
                <c:pt idx="1">
                  <c:v>Month 1</c:v>
                </c:pt>
                <c:pt idx="2">
                  <c:v>Month 2</c:v>
                </c:pt>
                <c:pt idx="3">
                  <c:v>Month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579-418E-971B-125458AF79D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161426736"/>
        <c:axId val="1161445872"/>
      </c:lineChart>
      <c:catAx>
        <c:axId val="116142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1445872"/>
        <c:crosses val="autoZero"/>
        <c:auto val="1"/>
        <c:lblAlgn val="ctr"/>
        <c:lblOffset val="100"/>
        <c:noMultiLvlLbl val="0"/>
      </c:catAx>
      <c:valAx>
        <c:axId val="1161445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1426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10/25/2021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1891430"/>
            <a:ext cx="8399202" cy="1747882"/>
          </a:xfrm>
        </p:spPr>
        <p:txBody>
          <a:bodyPr/>
          <a:lstStyle/>
          <a:p>
            <a:r>
              <a:rPr lang="en-US" sz="5400" dirty="0"/>
              <a:t>Twitter Sentiment Analysis for Public Figure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1642" y="4748743"/>
            <a:ext cx="6789937" cy="868680"/>
          </a:xfrm>
        </p:spPr>
        <p:txBody>
          <a:bodyPr/>
          <a:lstStyle/>
          <a:p>
            <a:pPr marL="0" indent="0" algn="r">
              <a:buNone/>
            </a:pPr>
            <a:r>
              <a:rPr lang="en-US" dirty="0"/>
              <a:t>Anup Jha(MT21163)</a:t>
            </a:r>
          </a:p>
          <a:p>
            <a:pPr marL="0" indent="0" algn="r">
              <a:buNone/>
            </a:pPr>
            <a:r>
              <a:rPr lang="en-US" dirty="0"/>
              <a:t>Archit Arora(MT21164)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322" y="1143000"/>
            <a:ext cx="9827545" cy="859055"/>
          </a:xfrm>
        </p:spPr>
        <p:txBody>
          <a:bodyPr>
            <a:normAutofit/>
          </a:bodyPr>
          <a:lstStyle/>
          <a:p>
            <a:r>
              <a:rPr lang="en-US" sz="5400" dirty="0"/>
              <a:t>Input Output Specifications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DEC0D5-BB62-468A-91D9-602ACE611F8A}"/>
              </a:ext>
            </a:extLst>
          </p:cNvPr>
          <p:cNvSpPr/>
          <p:nvPr/>
        </p:nvSpPr>
        <p:spPr>
          <a:xfrm>
            <a:off x="456322" y="2347694"/>
            <a:ext cx="3269293" cy="41499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INPUT:</a:t>
            </a:r>
          </a:p>
          <a:p>
            <a:pPr marL="457200" lvl="1" indent="0">
              <a:buNone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Text Input for the name of person{Text}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Duration of feed to be analyzed{Beginning &amp; End}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Other person name against which analysis is to be done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Topics of debate for which analysis is to be done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8BAA78-5609-482E-A1B2-2B3C9FA4E51C}"/>
              </a:ext>
            </a:extLst>
          </p:cNvPr>
          <p:cNvSpPr/>
          <p:nvPr/>
        </p:nvSpPr>
        <p:spPr>
          <a:xfrm>
            <a:off x="7313047" y="2347695"/>
            <a:ext cx="3269293" cy="414994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OUTPUT:</a:t>
            </a:r>
          </a:p>
          <a:p>
            <a:pPr lvl="1"/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Graphical view (Pie chart etc.) of sentiments depicting polarity of views.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Additionally, the demographic information can be provided with respect to the polarity.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en-US" sz="4000" dirty="0"/>
              <a:t>Front End Preview: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668A0A4-F6E5-4EFC-8DF2-760025147A77}"/>
              </a:ext>
            </a:extLst>
          </p:cNvPr>
          <p:cNvSpPr/>
          <p:nvPr/>
        </p:nvSpPr>
        <p:spPr>
          <a:xfrm>
            <a:off x="325677" y="1189256"/>
            <a:ext cx="11332923" cy="549094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A417A6-0917-408F-9A2E-13E448605828}"/>
              </a:ext>
            </a:extLst>
          </p:cNvPr>
          <p:cNvSpPr/>
          <p:nvPr/>
        </p:nvSpPr>
        <p:spPr>
          <a:xfrm>
            <a:off x="1028127" y="1506657"/>
            <a:ext cx="2229633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Input Name: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8436AE-62F2-4646-A40D-20D959F301E1}"/>
              </a:ext>
            </a:extLst>
          </p:cNvPr>
          <p:cNvSpPr/>
          <p:nvPr/>
        </p:nvSpPr>
        <p:spPr>
          <a:xfrm>
            <a:off x="3821917" y="1559781"/>
            <a:ext cx="2229633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Begin Date: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BAAEE1-D4FD-4511-8295-5E8877E846FD}"/>
              </a:ext>
            </a:extLst>
          </p:cNvPr>
          <p:cNvSpPr/>
          <p:nvPr/>
        </p:nvSpPr>
        <p:spPr>
          <a:xfrm>
            <a:off x="3821917" y="2359976"/>
            <a:ext cx="2229633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End Date: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4CA139-F394-4D2E-9A27-2826937CFA6B}"/>
              </a:ext>
            </a:extLst>
          </p:cNvPr>
          <p:cNvSpPr/>
          <p:nvPr/>
        </p:nvSpPr>
        <p:spPr>
          <a:xfrm>
            <a:off x="6943688" y="1559780"/>
            <a:ext cx="3417519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Input Name{To Compare}: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09433A-70D0-427C-B430-9BD78C1DB72A}"/>
              </a:ext>
            </a:extLst>
          </p:cNvPr>
          <p:cNvSpPr/>
          <p:nvPr/>
        </p:nvSpPr>
        <p:spPr>
          <a:xfrm>
            <a:off x="6943688" y="2354212"/>
            <a:ext cx="2229633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Debatable Topic: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BE151766-7D79-4FB2-96EC-095A4EF159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1746104"/>
              </p:ext>
            </p:extLst>
          </p:nvPr>
        </p:nvGraphicFramePr>
        <p:xfrm>
          <a:off x="605905" y="3181858"/>
          <a:ext cx="3600335" cy="31332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B3F2BD03-613B-4DD8-A32A-63AF792F99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2653131"/>
              </p:ext>
            </p:extLst>
          </p:nvPr>
        </p:nvGraphicFramePr>
        <p:xfrm>
          <a:off x="4678493" y="3212323"/>
          <a:ext cx="3417519" cy="3102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609BA422-0A3C-4B64-975E-A22B4DCEA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830568"/>
              </p:ext>
            </p:extLst>
          </p:nvPr>
        </p:nvGraphicFramePr>
        <p:xfrm>
          <a:off x="8433738" y="3214911"/>
          <a:ext cx="2887135" cy="31332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5B1F678-8AD5-43B3-ADF6-01535AE7C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2217" y="642084"/>
            <a:ext cx="7077456" cy="1243584"/>
          </a:xfrm>
        </p:spPr>
        <p:txBody>
          <a:bodyPr/>
          <a:lstStyle/>
          <a:p>
            <a:r>
              <a:rPr lang="en-US" sz="6600" dirty="0"/>
              <a:t>Project Timeline</a:t>
            </a:r>
            <a:endParaRPr lang="en-IN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B9F1F88-448F-40DE-A839-7B014ABAC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3540" y="2455101"/>
            <a:ext cx="10158608" cy="4011335"/>
          </a:xfrm>
        </p:spPr>
        <p:txBody>
          <a:bodyPr>
            <a:normAutofit fontScale="40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200" dirty="0">
                <a:latin typeface="Book Antiqua" panose="02040602050305030304" pitchFamily="18" charset="0"/>
              </a:rPr>
              <a:t>Week 1: Coding for basic sentiment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7200" dirty="0"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200" dirty="0">
                <a:latin typeface="Book Antiqua" panose="02040602050305030304" pitchFamily="18" charset="0"/>
              </a:rPr>
              <a:t>Week 2: Completing majority of analysis using live feed on local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7200" dirty="0"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200" dirty="0">
                <a:latin typeface="Book Antiqua" panose="02040602050305030304" pitchFamily="18" charset="0"/>
              </a:rPr>
              <a:t>Week 3: Adding a front end to the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7200" dirty="0"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200" dirty="0">
                <a:latin typeface="Book Antiqua" panose="02040602050305030304" pitchFamily="18" charset="0"/>
              </a:rPr>
              <a:t>Week 4: Hosting the project and final testing, documentation.</a:t>
            </a:r>
          </a:p>
          <a:p>
            <a:endParaRPr lang="en-IN" dirty="0"/>
          </a:p>
        </p:txBody>
      </p:sp>
      <p:sp>
        <p:nvSpPr>
          <p:cNvPr id="2" name="Rectangle: Folded Corner 1">
            <a:extLst>
              <a:ext uri="{FF2B5EF4-FFF2-40B4-BE49-F238E27FC236}">
                <a16:creationId xmlns:a16="http://schemas.microsoft.com/office/drawing/2014/main" id="{67C497DB-C6A0-4390-8F38-08E9D1E97B6B}"/>
              </a:ext>
            </a:extLst>
          </p:cNvPr>
          <p:cNvSpPr/>
          <p:nvPr/>
        </p:nvSpPr>
        <p:spPr>
          <a:xfrm>
            <a:off x="1588168" y="2204185"/>
            <a:ext cx="9952523" cy="4262251"/>
          </a:xfrm>
          <a:prstGeom prst="foldedCorne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85327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40</TotalTime>
  <Words>178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Book Antiqua</vt:lpstr>
      <vt:lpstr>Calibri</vt:lpstr>
      <vt:lpstr>Trade Gothic LT Pro</vt:lpstr>
      <vt:lpstr>Trebuchet MS</vt:lpstr>
      <vt:lpstr>Office Theme</vt:lpstr>
      <vt:lpstr>Twitter Sentiment Analysis for Public Figure</vt:lpstr>
      <vt:lpstr>Input Output Specifications</vt:lpstr>
      <vt:lpstr>Front End Preview:</vt:lpstr>
      <vt:lpstr>Project Timeline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Sentiment Analysis for Public Figure</dc:title>
  <dc:creator>Anup Jha</dc:creator>
  <cp:lastModifiedBy>Anup Jha</cp:lastModifiedBy>
  <cp:revision>4</cp:revision>
  <dcterms:created xsi:type="dcterms:W3CDTF">2021-10-25T08:51:34Z</dcterms:created>
  <dcterms:modified xsi:type="dcterms:W3CDTF">2021-10-25T09:32:38Z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