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ECF7-F9E7-4E71-AA72-CEF9A70D52BD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AC5F-8980-4A9E-9449-4EEF434F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38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ECF7-F9E7-4E71-AA72-CEF9A70D52BD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AC5F-8980-4A9E-9449-4EEF434F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80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ECF7-F9E7-4E71-AA72-CEF9A70D52BD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AC5F-8980-4A9E-9449-4EEF434F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38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ECF7-F9E7-4E71-AA72-CEF9A70D52BD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AC5F-8980-4A9E-9449-4EEF434F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29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ECF7-F9E7-4E71-AA72-CEF9A70D52BD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AC5F-8980-4A9E-9449-4EEF434F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08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ECF7-F9E7-4E71-AA72-CEF9A70D52BD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AC5F-8980-4A9E-9449-4EEF434F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0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ECF7-F9E7-4E71-AA72-CEF9A70D52BD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AC5F-8980-4A9E-9449-4EEF434F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02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ECF7-F9E7-4E71-AA72-CEF9A70D52BD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AC5F-8980-4A9E-9449-4EEF434F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94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ECF7-F9E7-4E71-AA72-CEF9A70D52BD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AC5F-8980-4A9E-9449-4EEF434F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9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ECF7-F9E7-4E71-AA72-CEF9A70D52BD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AC5F-8980-4A9E-9449-4EEF434F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89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ECF7-F9E7-4E71-AA72-CEF9A70D52BD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AC5F-8980-4A9E-9449-4EEF434F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0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0ECF7-F9E7-4E71-AA72-CEF9A70D52BD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EAC5F-8980-4A9E-9449-4EEF434FC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92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18001"/>
          </a:xfrm>
        </p:spPr>
        <p:txBody>
          <a:bodyPr/>
          <a:lstStyle/>
          <a:p>
            <a:r>
              <a:rPr lang="en-US" dirty="0" smtClean="0"/>
              <a:t>Twitter Sentiment Analysis for Public Figure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600" y="3869892"/>
            <a:ext cx="4165600" cy="1655762"/>
          </a:xfrm>
        </p:spPr>
        <p:txBody>
          <a:bodyPr/>
          <a:lstStyle/>
          <a:p>
            <a:pPr algn="r"/>
            <a:r>
              <a:rPr lang="en-US" dirty="0" err="1" smtClean="0"/>
              <a:t>Anup</a:t>
            </a:r>
            <a:r>
              <a:rPr lang="en-US" dirty="0" smtClean="0"/>
              <a:t> </a:t>
            </a:r>
            <a:r>
              <a:rPr lang="en-US" dirty="0" err="1" smtClean="0"/>
              <a:t>Jha</a:t>
            </a:r>
            <a:r>
              <a:rPr lang="en-US" dirty="0" smtClean="0"/>
              <a:t> (MT21163)</a:t>
            </a:r>
          </a:p>
          <a:p>
            <a:pPr algn="r"/>
            <a:r>
              <a:rPr lang="en-US" dirty="0" smtClean="0"/>
              <a:t>Archit Arora (MT21164)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08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/>
              <a:t>Input Output Specifications</a:t>
            </a:r>
            <a:endParaRPr lang="en-IN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: </a:t>
            </a:r>
          </a:p>
          <a:p>
            <a:pPr marL="457200" lvl="1" indent="0">
              <a:buNone/>
            </a:pPr>
            <a:r>
              <a:rPr lang="en-US" dirty="0" smtClean="0"/>
              <a:t>Text Input for the name of person </a:t>
            </a:r>
          </a:p>
          <a:p>
            <a:pPr marL="457200" lvl="1" indent="0">
              <a:buNone/>
            </a:pPr>
            <a:r>
              <a:rPr lang="en-US" dirty="0" smtClean="0"/>
              <a:t>Duration of feed to be analyzed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Additional Input:</a:t>
            </a:r>
          </a:p>
          <a:p>
            <a:pPr marL="914400" lvl="2" indent="0">
              <a:buNone/>
            </a:pPr>
            <a:r>
              <a:rPr lang="en-US" dirty="0" smtClean="0"/>
              <a:t>Other person name against which analysis is to be done</a:t>
            </a:r>
          </a:p>
          <a:p>
            <a:pPr marL="914400" lvl="2" indent="0">
              <a:buNone/>
            </a:pPr>
            <a:r>
              <a:rPr lang="en-US" dirty="0" smtClean="0"/>
              <a:t>Topics of debate for which </a:t>
            </a:r>
            <a:r>
              <a:rPr lang="en-US" dirty="0" smtClean="0"/>
              <a:t>analysis is to be done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Output: </a:t>
            </a:r>
          </a:p>
          <a:p>
            <a:pPr marL="457200" lvl="1" indent="0">
              <a:buNone/>
            </a:pPr>
            <a:r>
              <a:rPr lang="en-US" dirty="0" smtClean="0"/>
              <a:t>Graphical view (Pie chart) of sentiments depicting polarity of 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4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/>
              <a:t>Project Timeline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Week 1: Coding for basic sentiment analysis.</a:t>
            </a:r>
          </a:p>
          <a:p>
            <a:r>
              <a:rPr lang="en-US" dirty="0" smtClean="0"/>
              <a:t>Week 2: Completing majority of analysis using live feed on local machine</a:t>
            </a:r>
          </a:p>
          <a:p>
            <a:r>
              <a:rPr lang="en-US" dirty="0" smtClean="0"/>
              <a:t>Week 3: Adding a front end to the project</a:t>
            </a:r>
          </a:p>
          <a:p>
            <a:r>
              <a:rPr lang="en-US" dirty="0" smtClean="0"/>
              <a:t>Week 4: Hosting the project and final testing, documentation.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53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Twitter Sentiment Analysis for Public Figure</vt:lpstr>
      <vt:lpstr>Input Output Specifications</vt:lpstr>
      <vt:lpstr>Project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for Public Figure</dc:title>
  <dc:creator>Archit</dc:creator>
  <cp:lastModifiedBy>Archit</cp:lastModifiedBy>
  <cp:revision>3</cp:revision>
  <dcterms:created xsi:type="dcterms:W3CDTF">2021-10-25T08:28:56Z</dcterms:created>
  <dcterms:modified xsi:type="dcterms:W3CDTF">2021-10-25T08:46:34Z</dcterms:modified>
</cp:coreProperties>
</file>