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6" r:id="rId3"/>
    <p:sldId id="401" r:id="rId4"/>
    <p:sldId id="409" r:id="rId5"/>
    <p:sldId id="408" r:id="rId6"/>
    <p:sldId id="402" r:id="rId7"/>
    <p:sldId id="388" r:id="rId8"/>
    <p:sldId id="400" r:id="rId9"/>
    <p:sldId id="392" r:id="rId10"/>
    <p:sldId id="394" r:id="rId11"/>
    <p:sldId id="404" r:id="rId12"/>
    <p:sldId id="407" r:id="rId1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386"/>
            <p14:sldId id="401"/>
            <p14:sldId id="409"/>
            <p14:sldId id="408"/>
            <p14:sldId id="402"/>
            <p14:sldId id="388"/>
            <p14:sldId id="400"/>
            <p14:sldId id="392"/>
            <p14:sldId id="394"/>
            <p14:sldId id="404"/>
            <p14:sldId id="4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0232" autoAdjust="0"/>
  </p:normalViewPr>
  <p:slideViewPr>
    <p:cSldViewPr snapToGrid="0">
      <p:cViewPr>
        <p:scale>
          <a:sx n="100" d="100"/>
          <a:sy n="100" d="100"/>
        </p:scale>
        <p:origin x="-2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bw@ccs.ne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akis.web.elte.h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4900" cap="none" dirty="0" smtClean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chemeClr val="tx1"/>
                </a:solidFill>
              </a:rPr>
              <a:t>Lecture 1: Logistics</a:t>
            </a:r>
            <a:endParaRPr lang="hu-HU" sz="3600" b="1" dirty="0" smtClean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 smtClean="0"/>
              <a:t>and P. </a:t>
            </a:r>
            <a:r>
              <a:rPr lang="hu-HU" dirty="0" err="1" smtClean="0"/>
              <a:t>Gill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StonyBrook</a:t>
            </a:r>
            <a:r>
              <a:rPr lang="hu-HU" dirty="0" smtClean="0"/>
              <a:t> University</a:t>
            </a:r>
          </a:p>
          <a:p>
            <a:r>
              <a:rPr lang="en-US" dirty="0" smtClean="0"/>
              <a:t>Revised </a:t>
            </a:r>
            <a:r>
              <a:rPr lang="hu-HU" dirty="0" err="1" smtClean="0"/>
              <a:t>Autumn</a:t>
            </a:r>
            <a:r>
              <a:rPr lang="en-US" dirty="0" smtClean="0"/>
              <a:t> 2015 </a:t>
            </a:r>
            <a:r>
              <a:rPr lang="en-US" dirty="0"/>
              <a:t>by </a:t>
            </a:r>
            <a:r>
              <a:rPr lang="hu-HU" dirty="0" smtClean="0"/>
              <a:t>S</a:t>
            </a:r>
            <a:r>
              <a:rPr lang="en-US" dirty="0" smtClean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not do it</a:t>
            </a:r>
          </a:p>
          <a:p>
            <a:pPr lvl="1"/>
            <a:r>
              <a:rPr lang="en-US" dirty="0" smtClean="0"/>
              <a:t>Seriously, don’t make me say it again</a:t>
            </a:r>
          </a:p>
          <a:p>
            <a:r>
              <a:rPr lang="en-US" dirty="0" smtClean="0"/>
              <a:t>Cheating is an automatic zero</a:t>
            </a:r>
          </a:p>
          <a:p>
            <a:pPr lvl="1"/>
            <a:r>
              <a:rPr lang="en-US" dirty="0" smtClean="0"/>
              <a:t>Will be referred to the university for discipline and possible expulsion</a:t>
            </a:r>
          </a:p>
        </p:txBody>
      </p:sp>
    </p:spTree>
    <p:extLst>
      <p:ext uri="{BB962C8B-B14F-4D97-AF65-F5344CB8AC3E}">
        <p14:creationId xmlns:p14="http://schemas.microsoft.com/office/powerpoint/2010/main" val="26051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end of the semester, all of your grades will sum to 100 points</a:t>
            </a:r>
          </a:p>
          <a:p>
            <a:endParaRPr lang="hu-HU" dirty="0" smtClean="0"/>
          </a:p>
          <a:p>
            <a:r>
              <a:rPr lang="en-US" dirty="0" smtClean="0"/>
              <a:t>Final </a:t>
            </a:r>
            <a:r>
              <a:rPr lang="en-US" dirty="0" smtClean="0"/>
              <a:t>grades are based on a simple scale:</a:t>
            </a:r>
          </a:p>
          <a:p>
            <a:pPr lvl="1"/>
            <a:r>
              <a:rPr lang="hu-HU" dirty="0" smtClean="0"/>
              <a:t>5 - </a:t>
            </a:r>
            <a:r>
              <a:rPr lang="en-US" dirty="0" smtClean="0"/>
              <a:t> &gt;</a:t>
            </a:r>
            <a:r>
              <a:rPr lang="hu-HU" dirty="0" smtClean="0"/>
              <a:t>85</a:t>
            </a:r>
            <a:r>
              <a:rPr lang="en-US" dirty="0" smtClean="0"/>
              <a:t>, </a:t>
            </a:r>
            <a:endParaRPr lang="hu-HU" dirty="0" smtClean="0"/>
          </a:p>
          <a:p>
            <a:pPr lvl="1"/>
            <a:r>
              <a:rPr lang="hu-HU" dirty="0" smtClean="0"/>
              <a:t>4 - </a:t>
            </a:r>
            <a:r>
              <a:rPr lang="en-US" dirty="0" smtClean="0"/>
              <a:t> </a:t>
            </a:r>
            <a:r>
              <a:rPr lang="hu-HU" dirty="0" smtClean="0"/>
              <a:t>70</a:t>
            </a:r>
            <a:r>
              <a:rPr lang="en-US" dirty="0" smtClean="0"/>
              <a:t>-</a:t>
            </a:r>
            <a:r>
              <a:rPr lang="hu-HU" dirty="0" smtClean="0"/>
              <a:t>85</a:t>
            </a:r>
            <a:r>
              <a:rPr lang="en-US" dirty="0" smtClean="0"/>
              <a:t>, </a:t>
            </a:r>
            <a:endParaRPr lang="hu-HU" dirty="0" smtClean="0"/>
          </a:p>
          <a:p>
            <a:pPr lvl="1"/>
            <a:r>
              <a:rPr lang="hu-HU" dirty="0" smtClean="0"/>
              <a:t>3 - </a:t>
            </a:r>
            <a:r>
              <a:rPr lang="en-US" dirty="0" smtClean="0"/>
              <a:t> </a:t>
            </a:r>
            <a:r>
              <a:rPr lang="hu-HU" dirty="0" smtClean="0"/>
              <a:t>60</a:t>
            </a:r>
            <a:r>
              <a:rPr lang="en-US" dirty="0" smtClean="0"/>
              <a:t>-</a:t>
            </a:r>
            <a:r>
              <a:rPr lang="hu-HU" dirty="0" smtClean="0"/>
              <a:t>70</a:t>
            </a:r>
            <a:r>
              <a:rPr lang="en-US" dirty="0" smtClean="0"/>
              <a:t>, </a:t>
            </a:r>
            <a:endParaRPr lang="hu-HU" dirty="0" smtClean="0"/>
          </a:p>
          <a:p>
            <a:pPr lvl="1"/>
            <a:r>
              <a:rPr lang="hu-HU" dirty="0" smtClean="0"/>
              <a:t>2 - </a:t>
            </a:r>
            <a:r>
              <a:rPr lang="en-US" dirty="0" smtClean="0"/>
              <a:t> </a:t>
            </a:r>
            <a:r>
              <a:rPr lang="hu-HU" dirty="0" smtClean="0"/>
              <a:t>50</a:t>
            </a:r>
            <a:r>
              <a:rPr lang="en-US" dirty="0" smtClean="0"/>
              <a:t>-</a:t>
            </a:r>
            <a:r>
              <a:rPr lang="hu-HU" dirty="0" smtClean="0"/>
              <a:t>60</a:t>
            </a:r>
            <a:r>
              <a:rPr lang="en-US" dirty="0" smtClean="0"/>
              <a:t>, </a:t>
            </a:r>
            <a:endParaRPr lang="hu-HU" dirty="0" smtClean="0"/>
          </a:p>
          <a:p>
            <a:pPr lvl="1"/>
            <a:r>
              <a:rPr lang="hu-HU" dirty="0" smtClean="0"/>
              <a:t>1 - </a:t>
            </a:r>
            <a:r>
              <a:rPr lang="en-US" dirty="0" smtClean="0"/>
              <a:t> 0-</a:t>
            </a:r>
            <a:r>
              <a:rPr lang="hu-HU" dirty="0" smtClean="0"/>
              <a:t>50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0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66750" y="2743200"/>
            <a:ext cx="7827963" cy="1673225"/>
          </a:xfrm>
        </p:spPr>
        <p:txBody>
          <a:bodyPr/>
          <a:lstStyle/>
          <a:p>
            <a:pPr algn="ctr"/>
            <a:r>
              <a:rPr lang="hu-HU" dirty="0" smtClean="0"/>
              <a:t>http://lakis.web.elte.hu</a:t>
            </a:r>
          </a:p>
          <a:p>
            <a:endParaRPr lang="hu-HU" dirty="0"/>
          </a:p>
          <a:p>
            <a:pPr algn="ctr"/>
            <a:r>
              <a:rPr lang="hu-HU" dirty="0" err="1" smtClean="0"/>
              <a:t>lakis</a:t>
            </a:r>
            <a:r>
              <a:rPr lang="hu-HU" dirty="0" smtClean="0"/>
              <a:t>@</a:t>
            </a:r>
            <a:r>
              <a:rPr lang="hu-HU" dirty="0" err="1" smtClean="0"/>
              <a:t>inf.elte.hu</a:t>
            </a: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Computer Networks</a:t>
            </a:r>
          </a:p>
          <a:p>
            <a:pPr lvl="1"/>
            <a:r>
              <a:rPr lang="en-US" dirty="0" smtClean="0"/>
              <a:t>Are you in the right classroom?</a:t>
            </a:r>
          </a:p>
          <a:p>
            <a:pPr lvl="1"/>
            <a:r>
              <a:rPr lang="en-US" dirty="0" smtClean="0"/>
              <a:t>Okay, good.</a:t>
            </a:r>
          </a:p>
          <a:p>
            <a:r>
              <a:rPr lang="en-US" dirty="0" smtClean="0"/>
              <a:t>Who am I?</a:t>
            </a:r>
          </a:p>
          <a:p>
            <a:pPr lvl="1"/>
            <a:r>
              <a:rPr lang="hu-HU" dirty="0" smtClean="0"/>
              <a:t>Sándor Laki, PhD</a:t>
            </a:r>
          </a:p>
          <a:p>
            <a:pPr lvl="1"/>
            <a:r>
              <a:rPr lang="hu-HU" dirty="0" err="1" smtClean="0"/>
              <a:t>Assistant</a:t>
            </a:r>
            <a:r>
              <a:rPr lang="hu-HU" dirty="0" smtClean="0"/>
              <a:t> Professor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Dept</a:t>
            </a:r>
            <a:r>
              <a:rPr lang="hu-HU" dirty="0" smtClean="0"/>
              <a:t>. Of </a:t>
            </a:r>
            <a:r>
              <a:rPr lang="hu-HU" dirty="0" err="1" smtClean="0"/>
              <a:t>Information</a:t>
            </a:r>
            <a:r>
              <a:rPr lang="hu-HU" dirty="0" smtClean="0"/>
              <a:t> Systems</a:t>
            </a:r>
            <a:endParaRPr lang="en-US" dirty="0" smtClean="0"/>
          </a:p>
          <a:p>
            <a:pPr lvl="1"/>
            <a:r>
              <a:rPr lang="hu-HU" dirty="0" smtClean="0">
                <a:hlinkClick r:id="rId2"/>
              </a:rPr>
              <a:t>lakis@inf.elte.hu</a:t>
            </a:r>
            <a:endParaRPr lang="en-US" dirty="0" smtClean="0">
              <a:hlinkClick r:id="rId2"/>
            </a:endParaRPr>
          </a:p>
          <a:p>
            <a:pPr lvl="1"/>
            <a:r>
              <a:rPr lang="hu-HU" dirty="0" smtClean="0"/>
              <a:t>Office: Southern Building, </a:t>
            </a:r>
            <a:r>
              <a:rPr lang="hu-HU" dirty="0" err="1" smtClean="0"/>
              <a:t>Room</a:t>
            </a:r>
            <a:r>
              <a:rPr lang="hu-HU" dirty="0" smtClean="0"/>
              <a:t> 2.506</a:t>
            </a:r>
            <a:endParaRPr lang="en-US" dirty="0" smtClean="0"/>
          </a:p>
          <a:p>
            <a:pPr lvl="1"/>
            <a:r>
              <a:rPr lang="en-US" dirty="0" smtClean="0"/>
              <a:t>Office Hours: </a:t>
            </a:r>
            <a:r>
              <a:rPr lang="en-US" dirty="0" smtClean="0"/>
              <a:t>1</a:t>
            </a:r>
            <a:r>
              <a:rPr lang="hu-HU" dirty="0"/>
              <a:t>0</a:t>
            </a:r>
            <a:r>
              <a:rPr lang="en-US" dirty="0" smtClean="0"/>
              <a:t>-1</a:t>
            </a:r>
            <a:r>
              <a:rPr lang="hu-HU" dirty="0" smtClean="0"/>
              <a:t>1 </a:t>
            </a:r>
            <a:r>
              <a:rPr lang="hu-HU" dirty="0" err="1" smtClean="0"/>
              <a:t>Monday</a:t>
            </a:r>
            <a:r>
              <a:rPr lang="en-US" dirty="0" smtClean="0"/>
              <a:t>, in </a:t>
            </a:r>
            <a:r>
              <a:rPr lang="hu-HU" dirty="0" err="1" smtClean="0"/>
              <a:t>room</a:t>
            </a:r>
            <a:r>
              <a:rPr lang="hu-HU" dirty="0" smtClean="0"/>
              <a:t> 2.506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Course?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How many of you have checked your e-mail, FB, text…</a:t>
            </a:r>
          </a:p>
          <a:p>
            <a:pPr lvl="1"/>
            <a:r>
              <a:rPr lang="en-US" dirty="0" smtClean="0"/>
              <a:t>Today?</a:t>
            </a:r>
          </a:p>
          <a:p>
            <a:pPr lvl="1"/>
            <a:r>
              <a:rPr lang="en-US" dirty="0" smtClean="0"/>
              <a:t>In the past hour?</a:t>
            </a:r>
          </a:p>
          <a:p>
            <a:pPr lvl="1"/>
            <a:r>
              <a:rPr lang="en-US" dirty="0" smtClean="0"/>
              <a:t>Since I started talking?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 are ubiquitous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Networks touch every part of our daily life</a:t>
            </a:r>
          </a:p>
          <a:p>
            <a:pPr lvl="1"/>
            <a:r>
              <a:rPr lang="en-US" dirty="0" smtClean="0"/>
              <a:t>Web search</a:t>
            </a:r>
          </a:p>
          <a:p>
            <a:pPr lvl="1"/>
            <a:r>
              <a:rPr lang="en-US" dirty="0" smtClean="0"/>
              <a:t>Social networking</a:t>
            </a:r>
          </a:p>
          <a:p>
            <a:pPr lvl="1"/>
            <a:r>
              <a:rPr lang="en-US" dirty="0" smtClean="0"/>
              <a:t>Watching movies</a:t>
            </a:r>
          </a:p>
          <a:p>
            <a:pPr lvl="1"/>
            <a:r>
              <a:rPr lang="en-US" dirty="0" smtClean="0"/>
              <a:t>Ordering merchandise</a:t>
            </a:r>
          </a:p>
          <a:p>
            <a:pPr lvl="1"/>
            <a:r>
              <a:rPr lang="en-US" dirty="0" smtClean="0"/>
              <a:t>Wasting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146300"/>
            <a:ext cx="2628900" cy="928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2438400"/>
            <a:ext cx="1832131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946400"/>
            <a:ext cx="175260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0" y="4171130"/>
            <a:ext cx="2819400" cy="1023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385" y="3327400"/>
            <a:ext cx="2776615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networks are ubiquitous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Networking is one of the most critical topics in CS</a:t>
            </a:r>
          </a:p>
          <a:p>
            <a:pPr lvl="1"/>
            <a:r>
              <a:rPr lang="en-US" dirty="0" smtClean="0"/>
              <a:t>There would be no…</a:t>
            </a:r>
          </a:p>
          <a:p>
            <a:pPr lvl="2"/>
            <a:r>
              <a:rPr lang="en-US" dirty="0" smtClean="0"/>
              <a:t>Big Data</a:t>
            </a:r>
          </a:p>
          <a:p>
            <a:pPr lvl="2"/>
            <a:r>
              <a:rPr lang="en-US" dirty="0" smtClean="0"/>
              <a:t>Cloud</a:t>
            </a:r>
          </a:p>
          <a:p>
            <a:pPr lvl="2"/>
            <a:r>
              <a:rPr lang="en-US" dirty="0" smtClean="0"/>
              <a:t>Apps or Mobile Computing</a:t>
            </a:r>
          </a:p>
          <a:p>
            <a:pPr lvl="1"/>
            <a:r>
              <a:rPr lang="en-US" dirty="0" smtClean="0"/>
              <a:t>… without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Fundamental understanding about computer networks</a:t>
            </a:r>
          </a:p>
          <a:p>
            <a:pPr lvl="1"/>
            <a:r>
              <a:rPr lang="en-US" dirty="0" smtClean="0"/>
              <a:t>Layered approach covering routing algorithms and protocols up the stack</a:t>
            </a:r>
          </a:p>
          <a:p>
            <a:pPr lvl="1"/>
            <a:r>
              <a:rPr lang="en-US" dirty="0" smtClean="0"/>
              <a:t>Not just how it works, but how did it end up that way?</a:t>
            </a:r>
          </a:p>
          <a:p>
            <a:pPr lvl="1"/>
            <a:r>
              <a:rPr lang="en-US" dirty="0" smtClean="0"/>
              <a:t>Issues arising with new popular applications online</a:t>
            </a:r>
          </a:p>
          <a:p>
            <a:pPr lvl="1"/>
            <a:r>
              <a:rPr lang="en-US" dirty="0" smtClean="0"/>
              <a:t>How might we rethink protocols and assumptions of the past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Focus on software and protocols</a:t>
            </a:r>
          </a:p>
          <a:p>
            <a:pPr lvl="1"/>
            <a:r>
              <a:rPr lang="en-US" dirty="0" smtClean="0"/>
              <a:t>Not hardware</a:t>
            </a:r>
          </a:p>
          <a:p>
            <a:pPr lvl="1"/>
            <a:r>
              <a:rPr lang="en-US" dirty="0" smtClean="0"/>
              <a:t>Minimal theory</a:t>
            </a:r>
          </a:p>
          <a:p>
            <a:r>
              <a:rPr lang="en-US" dirty="0" smtClean="0"/>
              <a:t>We will be putting concepts into historical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7029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Visit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slides</a:t>
            </a:r>
            <a:endParaRPr lang="hu-HU" dirty="0" smtClean="0"/>
          </a:p>
          <a:p>
            <a:pPr lvl="1"/>
            <a:r>
              <a:rPr lang="hu-HU" dirty="0" smtClean="0">
                <a:hlinkClick r:id="rId2"/>
              </a:rPr>
              <a:t>http://lakis.web.elte.hu</a:t>
            </a:r>
            <a:endParaRPr lang="hu-HU" dirty="0" smtClean="0"/>
          </a:p>
          <a:p>
            <a:pPr lvl="2"/>
            <a:r>
              <a:rPr lang="hu-HU" dirty="0" err="1" smtClean="0"/>
              <a:t>Choose</a:t>
            </a:r>
            <a:r>
              <a:rPr lang="hu-HU" dirty="0"/>
              <a:t> </a:t>
            </a:r>
            <a:r>
              <a:rPr lang="hu-HU" dirty="0" smtClean="0"/>
              <a:t>Computer </a:t>
            </a:r>
            <a:r>
              <a:rPr lang="hu-HU" dirty="0" err="1" smtClean="0"/>
              <a:t>Networks</a:t>
            </a:r>
            <a:r>
              <a:rPr lang="en-US" dirty="0" smtClean="0"/>
              <a:t> </a:t>
            </a:r>
          </a:p>
          <a:p>
            <a:endParaRPr lang="hu-HU" dirty="0" smtClean="0"/>
          </a:p>
          <a:p>
            <a:r>
              <a:rPr lang="en-US" dirty="0" smtClean="0"/>
              <a:t>Class forum</a:t>
            </a:r>
            <a:endParaRPr lang="hu-HU" dirty="0" smtClean="0"/>
          </a:p>
          <a:p>
            <a:pPr lvl="1"/>
            <a:r>
              <a:rPr lang="hu-HU" dirty="0" smtClean="0"/>
              <a:t>Email</a:t>
            </a:r>
          </a:p>
          <a:p>
            <a:pPr lvl="1"/>
            <a:r>
              <a:rPr lang="hu-HU" dirty="0" err="1" smtClean="0"/>
              <a:t>Canvas</a:t>
            </a:r>
            <a:r>
              <a:rPr lang="hu-HU" dirty="0" smtClean="0"/>
              <a:t>?</a:t>
            </a:r>
          </a:p>
          <a:p>
            <a:pPr lvl="1"/>
            <a:r>
              <a:rPr lang="hu-HU" dirty="0" smtClean="0"/>
              <a:t>FB?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4049865" cy="51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6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a network researcher</a:t>
            </a:r>
          </a:p>
          <a:p>
            <a:pPr lvl="1"/>
            <a:r>
              <a:rPr lang="en-US" dirty="0" smtClean="0"/>
              <a:t>Things make sense to me that may not make sense to you</a:t>
            </a:r>
          </a:p>
          <a:p>
            <a:pPr lvl="1"/>
            <a:r>
              <a:rPr lang="en-US" dirty="0" smtClean="0"/>
              <a:t>I</a:t>
            </a:r>
            <a:r>
              <a:rPr lang="hu-HU" dirty="0" smtClean="0"/>
              <a:t>f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understand</a:t>
            </a:r>
            <a:r>
              <a:rPr lang="hu-HU" dirty="0" smtClean="0"/>
              <a:t> </a:t>
            </a:r>
            <a:r>
              <a:rPr lang="hu-HU" dirty="0" err="1" smtClean="0"/>
              <a:t>something</a:t>
            </a:r>
            <a:r>
              <a:rPr lang="hu-HU" dirty="0" smtClean="0"/>
              <a:t>,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be </a:t>
            </a:r>
            <a:r>
              <a:rPr lang="hu-HU" dirty="0" err="1" smtClean="0"/>
              <a:t>shy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stop me</a:t>
            </a:r>
            <a:r>
              <a:rPr lang="hu-HU" dirty="0" smtClean="0"/>
              <a:t> and </a:t>
            </a:r>
            <a:r>
              <a:rPr lang="hu-HU" dirty="0" err="1" smtClean="0"/>
              <a:t>ask</a:t>
            </a:r>
            <a:r>
              <a:rPr lang="hu-HU" dirty="0" smtClean="0"/>
              <a:t> </a:t>
            </a:r>
          </a:p>
          <a:p>
            <a:pPr lvl="1"/>
            <a:r>
              <a:rPr lang="en-US" dirty="0" smtClean="0"/>
              <a:t>Seriously, ask questions</a:t>
            </a:r>
            <a:r>
              <a:rPr lang="hu-HU" dirty="0" smtClean="0"/>
              <a:t>!!!</a:t>
            </a:r>
            <a:endParaRPr lang="en-US" dirty="0" smtClean="0"/>
          </a:p>
          <a:p>
            <a:pPr lvl="1"/>
            <a:r>
              <a:rPr lang="en-US" dirty="0" smtClean="0"/>
              <a:t>Standing up here in silence is very awkward</a:t>
            </a:r>
          </a:p>
          <a:p>
            <a:pPr lvl="1"/>
            <a:r>
              <a:rPr lang="en-US" dirty="0" smtClean="0"/>
              <a:t>I will stand here until you answer my questions</a:t>
            </a:r>
          </a:p>
          <a:p>
            <a:r>
              <a:rPr lang="en-US" dirty="0" smtClean="0"/>
              <a:t>Help me learn your names</a:t>
            </a:r>
          </a:p>
          <a:p>
            <a:pPr lvl="1"/>
            <a:r>
              <a:rPr lang="en-US" dirty="0" smtClean="0"/>
              <a:t>Say your name before each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Course</a:t>
            </a:r>
            <a:r>
              <a:rPr lang="hu-HU" dirty="0" smtClean="0"/>
              <a:t> = </a:t>
            </a:r>
            <a:r>
              <a:rPr lang="hu-HU" dirty="0" err="1" smtClean="0"/>
              <a:t>Lecture</a:t>
            </a:r>
            <a:r>
              <a:rPr lang="hu-HU" dirty="0" smtClean="0"/>
              <a:t> + </a:t>
            </a:r>
            <a:r>
              <a:rPr lang="hu-HU" dirty="0" err="1" smtClean="0"/>
              <a:t>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4449170"/>
            <a:ext cx="8839200" cy="2256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u="sng" dirty="0" err="1" smtClean="0"/>
              <a:t>Practice</a:t>
            </a:r>
            <a:endParaRPr lang="hu-HU" u="sng" dirty="0" smtClean="0"/>
          </a:p>
          <a:p>
            <a:pPr lvl="1"/>
            <a:r>
              <a:rPr lang="hu-HU" dirty="0" err="1" smtClean="0"/>
              <a:t>Lecturer</a:t>
            </a:r>
            <a:r>
              <a:rPr lang="hu-HU" dirty="0" smtClean="0"/>
              <a:t>: Peter Vörös, </a:t>
            </a:r>
            <a:r>
              <a:rPr lang="hu-HU" dirty="0" err="1" smtClean="0"/>
              <a:t>Teaching</a:t>
            </a:r>
            <a:r>
              <a:rPr lang="hu-HU" dirty="0" smtClean="0"/>
              <a:t> </a:t>
            </a:r>
            <a:r>
              <a:rPr lang="hu-HU" dirty="0" err="1" smtClean="0"/>
              <a:t>assistant</a:t>
            </a:r>
            <a:r>
              <a:rPr lang="hu-HU" dirty="0" smtClean="0"/>
              <a:t> </a:t>
            </a:r>
            <a:endParaRPr lang="hu-HU" dirty="0"/>
          </a:p>
          <a:p>
            <a:pPr lvl="1"/>
            <a:r>
              <a:rPr lang="hu-HU" dirty="0" err="1" smtClean="0"/>
              <a:t>Requirements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announced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endParaRPr lang="hu-HU" dirty="0" smtClean="0"/>
          </a:p>
          <a:p>
            <a:pPr lvl="1"/>
            <a:endParaRPr lang="hu-HU" b="1" dirty="0">
              <a:solidFill>
                <a:srgbClr val="FF0000"/>
              </a:solidFill>
            </a:endParaRPr>
          </a:p>
          <a:p>
            <a:r>
              <a:rPr lang="hu-HU" u="sng" dirty="0" err="1"/>
              <a:t>Lecture</a:t>
            </a:r>
            <a:endParaRPr lang="hu-HU" u="sng" dirty="0"/>
          </a:p>
          <a:p>
            <a:pPr lvl="1"/>
            <a:r>
              <a:rPr lang="hu-HU" dirty="0" err="1"/>
              <a:t>After</a:t>
            </a:r>
            <a:r>
              <a:rPr lang="hu-HU" dirty="0"/>
              <a:t> a </a:t>
            </a:r>
            <a:r>
              <a:rPr lang="hu-HU" dirty="0" err="1"/>
              <a:t>successfully</a:t>
            </a:r>
            <a:r>
              <a:rPr lang="hu-HU" dirty="0"/>
              <a:t> </a:t>
            </a:r>
            <a:r>
              <a:rPr lang="hu-HU" dirty="0" err="1"/>
              <a:t>passed</a:t>
            </a:r>
            <a:r>
              <a:rPr lang="hu-HU" dirty="0"/>
              <a:t> </a:t>
            </a:r>
            <a:r>
              <a:rPr lang="hu-HU" dirty="0" err="1"/>
              <a:t>practical</a:t>
            </a:r>
            <a:r>
              <a:rPr lang="hu-HU" dirty="0"/>
              <a:t> </a:t>
            </a:r>
            <a:r>
              <a:rPr lang="hu-HU" dirty="0" smtClean="0"/>
              <a:t>part…</a:t>
            </a:r>
            <a:endParaRPr lang="hu-HU" dirty="0"/>
          </a:p>
          <a:p>
            <a:pPr lvl="1"/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 smtClean="0"/>
              <a:t>exam</a:t>
            </a:r>
            <a:r>
              <a:rPr lang="hu-HU" dirty="0" smtClean="0"/>
              <a:t> </a:t>
            </a:r>
            <a:r>
              <a:rPr lang="hu-HU" dirty="0" err="1"/>
              <a:t>at</a:t>
            </a:r>
            <a:r>
              <a:rPr lang="hu-HU" dirty="0"/>
              <a:t> end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semester</a:t>
            </a:r>
            <a:r>
              <a:rPr lang="hu-HU" dirty="0" smtClean="0"/>
              <a:t> </a:t>
            </a:r>
          </a:p>
          <a:p>
            <a:pPr lvl="2"/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occasion</a:t>
            </a:r>
            <a:r>
              <a:rPr lang="hu-HU" dirty="0" smtClean="0"/>
              <a:t> per </a:t>
            </a:r>
            <a:r>
              <a:rPr lang="hu-HU" dirty="0" err="1" smtClean="0"/>
              <a:t>week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exam</a:t>
            </a:r>
            <a:r>
              <a:rPr lang="hu-HU" dirty="0" smtClean="0"/>
              <a:t> </a:t>
            </a:r>
            <a:r>
              <a:rPr lang="hu-HU" dirty="0" err="1" smtClean="0"/>
              <a:t>period</a:t>
            </a:r>
            <a:endParaRPr lang="hu-HU" dirty="0" smtClean="0"/>
          </a:p>
          <a:p>
            <a:pPr lvl="2"/>
            <a:r>
              <a:rPr lang="hu-HU" dirty="0" err="1"/>
              <a:t>w</a:t>
            </a:r>
            <a:r>
              <a:rPr lang="hu-HU" dirty="0" err="1" smtClean="0"/>
              <a:t>ritten</a:t>
            </a:r>
            <a:r>
              <a:rPr lang="hu-HU" dirty="0" smtClean="0"/>
              <a:t> </a:t>
            </a:r>
            <a:r>
              <a:rPr lang="hu-HU" dirty="0" err="1" smtClean="0"/>
              <a:t>exam</a:t>
            </a:r>
            <a:r>
              <a:rPr lang="hu-HU" dirty="0" smtClean="0"/>
              <a:t> – </a:t>
            </a:r>
            <a:r>
              <a:rPr lang="hu-HU" dirty="0" err="1" smtClean="0"/>
              <a:t>tests</a:t>
            </a:r>
            <a:r>
              <a:rPr lang="hu-HU" dirty="0" smtClean="0"/>
              <a:t> + </a:t>
            </a:r>
            <a:r>
              <a:rPr lang="hu-HU" dirty="0" err="1" smtClean="0"/>
              <a:t>essay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66760</TotalTime>
  <Words>471</Words>
  <Application>Microsoft Office PowerPoint</Application>
  <PresentationFormat>Diavetítés a képernyőre (4:3 oldalarány)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Median</vt:lpstr>
      <vt:lpstr>Computer Networks</vt:lpstr>
      <vt:lpstr>Hello!</vt:lpstr>
      <vt:lpstr>Why Take This Course?</vt:lpstr>
      <vt:lpstr>Computer networks are ubiquitous</vt:lpstr>
      <vt:lpstr>Computer networks are ubiquitous</vt:lpstr>
      <vt:lpstr>Goals</vt:lpstr>
      <vt:lpstr>Resources</vt:lpstr>
      <vt:lpstr>Teaching Style</vt:lpstr>
      <vt:lpstr>Course = Lecture + Practice</vt:lpstr>
      <vt:lpstr>Cheating</vt:lpstr>
      <vt:lpstr>Final Grades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870</cp:revision>
  <cp:lastPrinted>2012-08-22T04:00:45Z</cp:lastPrinted>
  <dcterms:created xsi:type="dcterms:W3CDTF">2012-01-03T02:22:46Z</dcterms:created>
  <dcterms:modified xsi:type="dcterms:W3CDTF">2017-09-19T11:29:53Z</dcterms:modified>
</cp:coreProperties>
</file>