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3413e43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3413e43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413e43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413e43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f444c5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f444c5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413e43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413e43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3413e43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3413e43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d244b5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d244b5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3413e43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3413e43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3413e43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3413e43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3413e43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3413e43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3413e43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3413e43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3413e43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3413e43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hyperlink" Target="https://docs.google.com/document/d/1rY5ZOLsorr6VlIOuPCZQSzrfJiYXcBzEIc_4BfXr8Fk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87251" y="744600"/>
            <a:ext cx="75138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Cloud Implementation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374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2">
                <a:solidFill>
                  <a:schemeClr val="lt1"/>
                </a:solidFill>
              </a:rPr>
              <a:t>BY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 sz="1773">
                <a:solidFill>
                  <a:schemeClr val="lt1"/>
                </a:solidFill>
              </a:rPr>
              <a:t> </a:t>
            </a:r>
            <a:r>
              <a:rPr lang="en" sz="2361">
                <a:solidFill>
                  <a:schemeClr val="lt1"/>
                </a:solidFill>
              </a:rPr>
              <a:t>Ivan Rivera, </a:t>
            </a:r>
            <a:r>
              <a:rPr lang="en" sz="2244">
                <a:solidFill>
                  <a:schemeClr val="lt1"/>
                </a:solidFill>
              </a:rPr>
              <a:t>Nicholas G, David Ayoub, Yaheya </a:t>
            </a:r>
            <a:endParaRPr sz="306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Rebuttal cont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reliable Cloud Service provider would not violate your privacy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reputable name is more important than invading the privacy of one of their customers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600" y="2105900"/>
            <a:ext cx="4131978" cy="275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DHS would need PAAS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PaaS supply much of the infrastructure and other IT services,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Allows users to access anywhere through a web browser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PaaS product can also enable development teams to collaborate and work together, regardless of their physical location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005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20">
                <a:solidFill>
                  <a:schemeClr val="lt1"/>
                </a:solidFill>
              </a:rPr>
              <a:t>Thank You</a:t>
            </a:r>
            <a:endParaRPr sz="5320">
              <a:solidFill>
                <a:schemeClr val="lt1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473850" y="3749475"/>
            <a:ext cx="219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chemeClr val="accent6"/>
                </a:highlight>
                <a:hlinkClick r:id="rId4"/>
              </a:rPr>
              <a:t>Notes and Sources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66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66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Cloud Computing -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Private Cloud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Public Cloud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Hybrid Cloud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Community Cloud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Cloud Concepts -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Elasticity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Scalability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Vertical Scaling (Scaling Up)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Horizontal Scaling (Scaling Out)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800" y="0"/>
            <a:ext cx="3733199" cy="238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800" y="2384625"/>
            <a:ext cx="3733202" cy="27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Models of Cloud Computing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▪ Network as a Service (NaaS)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▪ Infrastructure as a Service (IasS)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▪ Software as a Service (SaaS)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▪ Platform as a Service (PaaS)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575" y="895775"/>
            <a:ext cx="4423424" cy="41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Datacenter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Facility</a:t>
            </a: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– the usable space available for IT equipment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 space and environmental control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b="1"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Core components</a:t>
            </a: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– equipment and software for IT operations and storage of data and applications. 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b="1"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 infrastructure</a:t>
            </a: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– equipment contributing to securely sustaining the highest availability possible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575" y="3054800"/>
            <a:ext cx="3628424" cy="20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DHS would need a Platform as a Service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Why?</a:t>
            </a:r>
            <a:endParaRPr b="1" sz="24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b="1" lang="en" sz="2000">
                <a:solidFill>
                  <a:schemeClr val="lt1"/>
                </a:solidFill>
              </a:rPr>
              <a:t>Topic states need for new software and services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b="1" lang="en" sz="2000">
                <a:solidFill>
                  <a:schemeClr val="lt1"/>
                </a:solidFill>
              </a:rPr>
              <a:t>PaaS checks boxes best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Our Plan</a:t>
            </a:r>
            <a:endParaRPr b="1" sz="2820"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75" y="1149350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Benefits of Using PaaS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7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Easy to market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Low risk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Scalable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Easy to manage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Saves time and money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000" y="1152476"/>
            <a:ext cx="4296400" cy="35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6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whole system being online makes everything accessible to hacks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security breach would leak all of your </a:t>
            </a:r>
            <a:r>
              <a:rPr lang="en">
                <a:solidFill>
                  <a:schemeClr val="lt1"/>
                </a:solidFill>
              </a:rPr>
              <a:t>content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96" y="2222346"/>
            <a:ext cx="3828300" cy="2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Challenge cont.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You are forced to rely on the third party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They have the ability to see and control your content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900" y="128295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Rebuttal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78925" y="116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Encryption allows more privacy and more protection from hacks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You can employ security on your end to be private from the Cloud Service Provider, and be safe from attacks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-2410" l="36241" r="1518" t="2410"/>
          <a:stretch/>
        </p:blipFill>
        <p:spPr>
          <a:xfrm>
            <a:off x="5099000" y="2095825"/>
            <a:ext cx="3256799" cy="2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