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 Medium"/>
      <p:regular r:id="rId15"/>
      <p:bold r:id="rId16"/>
    </p:embeddedFon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Medium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font" Target="fonts/Oswald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21720cc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21720cc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3650655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3650655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big goal, then what can be accomplished in the project scope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3650655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3650655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company’s side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21720cc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21720cc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e9db57c179c7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d6e9db57c179c7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d6e9db57c179c7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ca0365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ca0365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21720ccb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21720ccb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4b692f6d191ea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4b692f6d191ea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from outside then narrow in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C000"/>
              </a:buClr>
              <a:buSzPts val="15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SzPts val="1400"/>
              <a:buChar char="○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1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C000"/>
              </a:buClr>
              <a:buSzPts val="15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SzPts val="1400"/>
              <a:buChar char="○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1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1" y="4844839"/>
            <a:ext cx="8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366760" y="4844839"/>
            <a:ext cx="7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088" y="814250"/>
            <a:ext cx="2911826" cy="29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140000" y="3700625"/>
            <a:ext cx="8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Fall 2023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5176" y="4162975"/>
            <a:ext cx="13961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3066900" y="4042325"/>
            <a:ext cx="30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Michael Boutros, Ian Armada, Shreyas Telkar, Denny Xu, Bharat Mani</a:t>
            </a:r>
            <a:endParaRPr sz="800"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5428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The Problem </a:t>
            </a:r>
            <a:endParaRPr sz="36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34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-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With the home security market being limited by so few competitors, the cost for home security devices are not budget friendly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-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In a digital world, many consumers seek the convenience of enjoying services and products from the comfort of their home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-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With online shopping being more prevalent, many homeowners want a way to deter package thefts or a way to monitor their purchased goods when away from home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Project Goals</a:t>
            </a:r>
            <a:endParaRPr sz="36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Create User Friendly mobile application for users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Allow users to view their livestream from the mobile application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Consistent motion detection pings  from the doorbell to notify homeowners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Provide two way audio communication between homeowners and visitors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Provide a website for users to purchase products and seek additional information on our products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Provide Security and Privacy through authentication to limit unauthorized access. 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Process and Technology</a:t>
            </a:r>
            <a:endParaRPr sz="36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Divided into two teams to devise workload, while following scrum </a:t>
            </a: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guidelines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Hardware Team focused on programing and designing the doorbell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Software Team focused on programming and designing the mobile app and website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Came together frequently to merge both software and hardware components for testing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●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After a Minimal Viable Product was created, the product was introduced to a third party user to test user experience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300" y="981975"/>
            <a:ext cx="5453400" cy="34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971800" y="221550"/>
            <a:ext cx="5513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System Diagram </a:t>
            </a:r>
            <a:endParaRPr sz="36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00110" y="2567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Project Requirements</a:t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00110" y="14263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HARDWARE </a:t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800110" y="19785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65100" lvl="0" marL="165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▪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Motion detection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165100" lvl="0" marL="165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▪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Livestream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190500" lvl="1" marL="3937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▪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Be able to stream to application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190500" lvl="1" marL="393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▪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Be able to record and store footage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63500" lvl="0" marL="63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▪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Face recognition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63500" lvl="0" marL="63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▪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Audio customization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63500" lvl="0" marL="63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▪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Voice functionality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381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Noto Sans Symbols"/>
              <a:buNone/>
            </a:pPr>
            <a:r>
              <a:t/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07" name="Google Shape;107;p19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SOFTWARE </a:t>
            </a:r>
            <a:endParaRPr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640600" y="1978550"/>
            <a:ext cx="37032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58750" lvl="0" marL="165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Oswald Medium"/>
              <a:buChar char="▪"/>
            </a:pPr>
            <a:r>
              <a:rPr lang="en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Application to see livestream</a:t>
            </a:r>
            <a:endParaRPr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158750" lvl="0" marL="1651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Oswald Medium"/>
              <a:buChar char="▪"/>
            </a:pPr>
            <a:r>
              <a:rPr lang="en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Website</a:t>
            </a:r>
            <a:endParaRPr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177800" lvl="1" marL="393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 Medium"/>
              <a:buChar char="▪"/>
            </a:pPr>
            <a:r>
              <a:rPr lang="en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Enable user purchase</a:t>
            </a:r>
            <a:endParaRPr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177800" lvl="1" marL="393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 Medium"/>
              <a:buChar char="▪"/>
            </a:pPr>
            <a:r>
              <a:rPr lang="en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User manual</a:t>
            </a:r>
            <a:endParaRPr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177800" lvl="1" marL="393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 Medium"/>
              <a:buChar char="▪"/>
            </a:pPr>
            <a:r>
              <a:rPr lang="en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Setup page</a:t>
            </a:r>
            <a:endParaRPr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158750" lvl="0" marL="1651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Oswald Medium"/>
              <a:buChar char="▪"/>
            </a:pPr>
            <a:r>
              <a:rPr lang="en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Serialize devices</a:t>
            </a:r>
            <a:endParaRPr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C000"/>
              </a:buClr>
              <a:buSzPts val="1500"/>
              <a:buNone/>
            </a:pPr>
            <a:r>
              <a:t/>
            </a:r>
            <a:endParaRPr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8656320" y="4844839"/>
            <a:ext cx="487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Accomplishments</a:t>
            </a:r>
            <a:endParaRPr sz="36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-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CAD Box 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-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User friendly mobile application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-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Motion detection capabilities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-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Livestream capabilities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swald Medium"/>
              <a:buChar char="-"/>
            </a:pPr>
            <a:r>
              <a:rPr lang="en" sz="16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One-way audio communication</a:t>
            </a:r>
            <a:endParaRPr sz="16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22644" l="25173" r="28663" t="10043"/>
          <a:stretch/>
        </p:blipFill>
        <p:spPr>
          <a:xfrm rot="2077788">
            <a:off x="5123382" y="1176117"/>
            <a:ext cx="4227430" cy="345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Challenges </a:t>
            </a:r>
            <a:endParaRPr sz="36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-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Summer Group produced a rushed </a:t>
            </a: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product</a:t>
            </a: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-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Some of the hardware components/code was </a:t>
            </a: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scrapped</a:t>
            </a: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-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Delay in hardware components 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-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3D printing time constraints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-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Embedding the livestream and serialization of products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  <a:endParaRPr sz="360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●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Hardware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○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Improved motion detection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○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One-way audio communication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○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3D printed case to hold hardware for a more presentable product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●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Software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○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Developed website to launch product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○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User Friendly mobile application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●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Future Goals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○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Push product to the public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Oswald Medium"/>
              <a:buChar char="○"/>
            </a:pPr>
            <a:r>
              <a:rPr lang="en" sz="2000">
                <a:solidFill>
                  <a:srgbClr val="073763"/>
                </a:solidFill>
                <a:latin typeface="Oswald Medium"/>
                <a:ea typeface="Oswald Medium"/>
                <a:cs typeface="Oswald Medium"/>
                <a:sym typeface="Oswald Medium"/>
              </a:rPr>
              <a:t>Facial recognition</a:t>
            </a:r>
            <a:endParaRPr sz="2000">
              <a:solidFill>
                <a:srgbClr val="07376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