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76" r:id="rId6"/>
    <p:sldId id="278" r:id="rId7"/>
    <p:sldId id="279" r:id="rId8"/>
    <p:sldId id="283" r:id="rId9"/>
    <p:sldId id="28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FF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BAC8D-E72C-5F4F-A285-CEA83E05685C}" v="1" dt="2021-01-08T09:34:4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.Arribas@uv.es" userId="be159d82-138e-450b-ac0a-32a8f3edab35" providerId="ADAL" clId="{8C69AA4A-7794-9342-B83C-0F5AC4EBB485}"/>
    <pc:docChg chg="undo custSel addSld delSld modSld">
      <pc:chgData name="Ivan.Arribas@uv.es" userId="be159d82-138e-450b-ac0a-32a8f3edab35" providerId="ADAL" clId="{8C69AA4A-7794-9342-B83C-0F5AC4EBB485}" dt="2020-07-28T06:27:49.057" v="1335" actId="20577"/>
      <pc:docMkLst>
        <pc:docMk/>
      </pc:docMkLst>
      <pc:sldChg chg="modSp mod">
        <pc:chgData name="Ivan.Arribas@uv.es" userId="be159d82-138e-450b-ac0a-32a8f3edab35" providerId="ADAL" clId="{8C69AA4A-7794-9342-B83C-0F5AC4EBB485}" dt="2020-07-28T05:53:01.705" v="0" actId="20577"/>
        <pc:sldMkLst>
          <pc:docMk/>
          <pc:sldMk cId="2441807992" sldId="256"/>
        </pc:sldMkLst>
        <pc:spChg chg="mod">
          <ac:chgData name="Ivan.Arribas@uv.es" userId="be159d82-138e-450b-ac0a-32a8f3edab35" providerId="ADAL" clId="{8C69AA4A-7794-9342-B83C-0F5AC4EBB485}" dt="2020-07-28T05:53:01.705" v="0" actId="20577"/>
          <ac:spMkLst>
            <pc:docMk/>
            <pc:sldMk cId="2441807992" sldId="256"/>
            <ac:spMk id="13" creationId="{00000000-0000-0000-0000-000000000000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5:53:50.296" v="32" actId="1036"/>
        <pc:sldMkLst>
          <pc:docMk/>
          <pc:sldMk cId="345535363" sldId="257"/>
        </pc:sldMkLst>
        <pc:spChg chg="mod">
          <ac:chgData name="Ivan.Arribas@uv.es" userId="be159d82-138e-450b-ac0a-32a8f3edab35" providerId="ADAL" clId="{8C69AA4A-7794-9342-B83C-0F5AC4EBB485}" dt="2020-07-28T05:53:47.409" v="22" actId="20577"/>
          <ac:spMkLst>
            <pc:docMk/>
            <pc:sldMk cId="345535363" sldId="257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5:53:50.296" v="32" actId="1036"/>
          <ac:spMkLst>
            <pc:docMk/>
            <pc:sldMk cId="345535363" sldId="257"/>
            <ac:spMk id="5" creationId="{00000000-0000-0000-0000-000000000000}"/>
          </ac:spMkLst>
        </pc:spChg>
        <pc:graphicFrameChg chg="del">
          <ac:chgData name="Ivan.Arribas@uv.es" userId="be159d82-138e-450b-ac0a-32a8f3edab35" providerId="ADAL" clId="{8C69AA4A-7794-9342-B83C-0F5AC4EBB485}" dt="2020-07-28T05:53:44.234" v="20" actId="478"/>
          <ac:graphicFrameMkLst>
            <pc:docMk/>
            <pc:sldMk cId="345535363" sldId="257"/>
            <ac:graphicFrameMk id="3" creationId="{00000000-0000-0000-0000-000000000000}"/>
          </ac:graphicFrameMkLst>
        </pc:graphicFrameChg>
      </pc:sldChg>
      <pc:sldChg chg="modSp mod">
        <pc:chgData name="Ivan.Arribas@uv.es" userId="be159d82-138e-450b-ac0a-32a8f3edab35" providerId="ADAL" clId="{8C69AA4A-7794-9342-B83C-0F5AC4EBB485}" dt="2020-07-28T06:03:54.161" v="322" actId="790"/>
        <pc:sldMkLst>
          <pc:docMk/>
          <pc:sldMk cId="2961673494" sldId="258"/>
        </pc:sldMkLst>
        <pc:spChg chg="mod">
          <ac:chgData name="Ivan.Arribas@uv.es" userId="be159d82-138e-450b-ac0a-32a8f3edab35" providerId="ADAL" clId="{8C69AA4A-7794-9342-B83C-0F5AC4EBB485}" dt="2020-07-28T06:03:54.161" v="322" actId="790"/>
          <ac:spMkLst>
            <pc:docMk/>
            <pc:sldMk cId="2961673494" sldId="258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03:04.038" v="321" actId="255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.Arribas@uv.es" userId="be159d82-138e-450b-ac0a-32a8f3edab35" providerId="ADAL" clId="{8C69AA4A-7794-9342-B83C-0F5AC4EBB485}" dt="2020-07-28T06:05:30.323" v="334" actId="20577"/>
        <pc:sldMkLst>
          <pc:docMk/>
          <pc:sldMk cId="2360711290" sldId="273"/>
        </pc:sldMkLst>
        <pc:spChg chg="mod">
          <ac:chgData name="Ivan.Arribas@uv.es" userId="be159d82-138e-450b-ac0a-32a8f3edab35" providerId="ADAL" clId="{8C69AA4A-7794-9342-B83C-0F5AC4EBB485}" dt="2020-07-28T06:05:30.323" v="334" actId="20577"/>
          <ac:spMkLst>
            <pc:docMk/>
            <pc:sldMk cId="2360711290" sldId="273"/>
            <ac:spMk id="3" creationId="{00000000-0000-0000-0000-000000000000}"/>
          </ac:spMkLst>
        </pc:spChg>
      </pc:sldChg>
      <pc:sldChg chg="addSp delSp modSp mod">
        <pc:chgData name="Ivan.Arribas@uv.es" userId="be159d82-138e-450b-ac0a-32a8f3edab35" providerId="ADAL" clId="{8C69AA4A-7794-9342-B83C-0F5AC4EBB485}" dt="2020-07-28T06:05:52.072" v="337" actId="20577"/>
        <pc:sldMkLst>
          <pc:docMk/>
          <pc:sldMk cId="1666538057" sldId="274"/>
        </pc:sldMkLst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5" creationId="{730A2B84-85FF-2F4E-9CBD-20761ADD16B2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6" creationId="{0E8C620F-DBD2-5C41-9CD5-E7FE6315EB5A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7" creationId="{1C4CE5E9-90C8-EB48-90F7-9F402BEB98B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8" creationId="{5E7303E8-C136-9F4B-8242-18E02205A9A6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9" creationId="{899D4F32-FE94-0149-B3F7-72FF19976E6D}"/>
          </ac:spMkLst>
        </pc:spChg>
        <pc:spChg chg="mod">
          <ac:chgData name="Ivan.Arribas@uv.es" userId="be159d82-138e-450b-ac0a-32a8f3edab35" providerId="ADAL" clId="{8C69AA4A-7794-9342-B83C-0F5AC4EBB485}" dt="2020-07-28T06:05:52.072" v="337" actId="20577"/>
          <ac:spMkLst>
            <pc:docMk/>
            <pc:sldMk cId="1666538057" sldId="274"/>
            <ac:spMk id="21" creationId="{00000000-0000-0000-0000-00000000000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2" creationId="{29BE420B-9625-DC4D-B5AC-C7F7982DC63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3" creationId="{3BEFA090-A00A-8F45-92DD-701F1C5737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4" creationId="{EDFCBAF7-45F8-7F40-99C6-E69E93EC93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5" creationId="{92B7071C-6DC2-3043-8823-E649F89F77E2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6" creationId="{8F57A680-5448-414A-BDE5-70ABEBE29583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7" creationId="{994B5766-B48D-1C41-92B9-91AF4BB524BC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8" creationId="{25CA99E2-4B0E-F145-A788-BE8ACF49F409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9" creationId="{5D501718-D7BE-3D43-BA84-1FF6DBE4E304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0" creationId="{045A5305-809E-E64E-B42B-BBFB8AAC66E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1" creationId="{787FE35D-0280-2244-B5E3-21948C7346F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2" creationId="{2290D513-9789-E743-ADE8-20E2CAB32F05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3" creationId="{85608850-3EDA-2C4E-9B77-97474E121F68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4" creationId="{4E8ECC0C-A623-754A-8037-789622EE1AEE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5" creationId="{09D2CA66-59C7-6F49-A62F-7DCE3F46A4BC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6" creationId="{9B33E2C4-67F9-314F-8A67-3AF7CCD81276}"/>
          </ac:spMkLst>
        </pc:spChg>
      </pc:sldChg>
      <pc:sldChg chg="modSp mod">
        <pc:chgData name="Ivan.Arribas@uv.es" userId="be159d82-138e-450b-ac0a-32a8f3edab35" providerId="ADAL" clId="{8C69AA4A-7794-9342-B83C-0F5AC4EBB485}" dt="2020-07-28T06:08:17.088" v="357"/>
        <pc:sldMkLst>
          <pc:docMk/>
          <pc:sldMk cId="2128949269" sldId="278"/>
        </pc:sldMkLst>
        <pc:spChg chg="mod">
          <ac:chgData name="Ivan.Arribas@uv.es" userId="be159d82-138e-450b-ac0a-32a8f3edab35" providerId="ADAL" clId="{8C69AA4A-7794-9342-B83C-0F5AC4EBB485}" dt="2020-07-28T06:08:17.088" v="357"/>
          <ac:spMkLst>
            <pc:docMk/>
            <pc:sldMk cId="2128949269" sldId="278"/>
            <ac:spMk id="8" creationId="{F5C207F8-F8A2-9A49-A7A1-991A6E081467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6:11:05.682" v="574" actId="113"/>
        <pc:sldMkLst>
          <pc:docMk/>
          <pc:sldMk cId="2128949269" sldId="279"/>
        </pc:sldMkLst>
        <pc:spChg chg="mod">
          <ac:chgData name="Ivan.Arribas@uv.es" userId="be159d82-138e-450b-ac0a-32a8f3edab35" providerId="ADAL" clId="{8C69AA4A-7794-9342-B83C-0F5AC4EBB485}" dt="2020-07-28T06:11:05.682" v="574" actId="113"/>
          <ac:spMkLst>
            <pc:docMk/>
            <pc:sldMk cId="2128949269" sldId="279"/>
            <ac:spMk id="3" creationId="{00000000-0000-0000-0000-000000000000}"/>
          </ac:spMkLst>
        </pc:spChg>
        <pc:picChg chg="del">
          <ac:chgData name="Ivan.Arribas@uv.es" userId="be159d82-138e-450b-ac0a-32a8f3edab35" providerId="ADAL" clId="{8C69AA4A-7794-9342-B83C-0F5AC4EBB485}" dt="2020-07-28T06:10:57.762" v="571" actId="478"/>
          <ac:picMkLst>
            <pc:docMk/>
            <pc:sldMk cId="2128949269" sldId="279"/>
            <ac:picMk id="6" creationId="{00000000-0000-0000-0000-000000000000}"/>
          </ac:picMkLst>
        </pc:picChg>
      </pc:sldChg>
      <pc:sldChg chg="modSp mod">
        <pc:chgData name="Ivan.Arribas@uv.es" userId="be159d82-138e-450b-ac0a-32a8f3edab35" providerId="ADAL" clId="{8C69AA4A-7794-9342-B83C-0F5AC4EBB485}" dt="2020-07-28T06:17:05.477" v="830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8C69AA4A-7794-9342-B83C-0F5AC4EBB485}" dt="2020-07-28T06:17:05.477" v="830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del mod">
        <pc:chgData name="Ivan.Arribas@uv.es" userId="be159d82-138e-450b-ac0a-32a8f3edab35" providerId="ADAL" clId="{8C69AA4A-7794-9342-B83C-0F5AC4EBB485}" dt="2020-07-28T06:17:10.750" v="831" actId="2696"/>
        <pc:sldMkLst>
          <pc:docMk/>
          <pc:sldMk cId="2691247280" sldId="281"/>
        </pc:sldMkLst>
        <pc:spChg chg="mod">
          <ac:chgData name="Ivan.Arribas@uv.es" userId="be159d82-138e-450b-ac0a-32a8f3edab35" providerId="ADAL" clId="{8C69AA4A-7794-9342-B83C-0F5AC4EBB485}" dt="2020-07-28T06:16:01.251" v="817" actId="20577"/>
          <ac:spMkLst>
            <pc:docMk/>
            <pc:sldMk cId="2691247280" sldId="281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8C69AA4A-7794-9342-B83C-0F5AC4EBB485}" dt="2020-07-28T06:07:07.631" v="353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8C69AA4A-7794-9342-B83C-0F5AC4EBB485}" dt="2020-07-28T06:07:07.631" v="353" actId="20577"/>
          <ac:spMkLst>
            <pc:docMk/>
            <pc:sldMk cId="1780462472" sldId="282"/>
            <ac:spMk id="3" creationId="{00000000-0000-0000-0000-000000000000}"/>
          </ac:spMkLst>
        </pc:spChg>
      </pc:sldChg>
      <pc:sldChg chg="add del">
        <pc:chgData name="Ivan.Arribas@uv.es" userId="be159d82-138e-450b-ac0a-32a8f3edab35" providerId="ADAL" clId="{8C69AA4A-7794-9342-B83C-0F5AC4EBB485}" dt="2020-07-28T06:17:21.356" v="833" actId="2696"/>
        <pc:sldMkLst>
          <pc:docMk/>
          <pc:sldMk cId="1100395328" sldId="283"/>
        </pc:sldMkLst>
      </pc:sldChg>
      <pc:sldChg chg="modSp add mod">
        <pc:chgData name="Ivan.Arribas@uv.es" userId="be159d82-138e-450b-ac0a-32a8f3edab35" providerId="ADAL" clId="{8C69AA4A-7794-9342-B83C-0F5AC4EBB485}" dt="2020-07-28T06:27:49.057" v="1335" actId="20577"/>
        <pc:sldMkLst>
          <pc:docMk/>
          <pc:sldMk cId="3178911644" sldId="283"/>
        </pc:sldMkLst>
        <pc:spChg chg="mod">
          <ac:chgData name="Ivan.Arribas@uv.es" userId="be159d82-138e-450b-ac0a-32a8f3edab35" providerId="ADAL" clId="{8C69AA4A-7794-9342-B83C-0F5AC4EBB485}" dt="2020-07-28T06:17:33.365" v="845" actId="20577"/>
          <ac:spMkLst>
            <pc:docMk/>
            <pc:sldMk cId="3178911644" sldId="283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27:49.057" v="1335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2164F5F2-C5B4-8B4A-B911-EEC07E766DA7}"/>
    <pc:docChg chg="custSel delSld modSld">
      <pc:chgData name="Ivan.Arribas@uv.es" userId="be159d82-138e-450b-ac0a-32a8f3edab35" providerId="ADAL" clId="{2164F5F2-C5B4-8B4A-B911-EEC07E766DA7}" dt="2020-09-15T15:14:22.733" v="1293" actId="20577"/>
      <pc:docMkLst>
        <pc:docMk/>
      </pc:docMkLst>
      <pc:sldChg chg="modSp mod">
        <pc:chgData name="Ivan.Arribas@uv.es" userId="be159d82-138e-450b-ac0a-32a8f3edab35" providerId="ADAL" clId="{2164F5F2-C5B4-8B4A-B911-EEC07E766DA7}" dt="2020-09-15T14:32:33.020" v="94" actId="1076"/>
        <pc:sldMkLst>
          <pc:docMk/>
          <pc:sldMk cId="2441807992" sldId="256"/>
        </pc:sldMkLst>
        <pc:spChg chg="mod">
          <ac:chgData name="Ivan.Arribas@uv.es" userId="be159d82-138e-450b-ac0a-32a8f3edab35" providerId="ADAL" clId="{2164F5F2-C5B4-8B4A-B911-EEC07E766DA7}" dt="2020-09-15T14:31:57.173" v="57" actId="20577"/>
          <ac:spMkLst>
            <pc:docMk/>
            <pc:sldMk cId="2441807992" sldId="256"/>
            <ac:spMk id="10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32:33.020" v="94" actId="1076"/>
          <ac:spMkLst>
            <pc:docMk/>
            <pc:sldMk cId="2441807992" sldId="256"/>
            <ac:spMk id="13" creationId="{00000000-0000-0000-0000-000000000000}"/>
          </ac:spMkLst>
        </pc:spChg>
      </pc:sldChg>
      <pc:sldChg chg="modSp mod">
        <pc:chgData name="Ivan.Arribas@uv.es" userId="be159d82-138e-450b-ac0a-32a8f3edab35" providerId="ADAL" clId="{2164F5F2-C5B4-8B4A-B911-EEC07E766DA7}" dt="2020-09-15T14:53:59.265" v="536" actId="113"/>
        <pc:sldMkLst>
          <pc:docMk/>
          <pc:sldMk cId="2961673494" sldId="258"/>
        </pc:sldMkLst>
        <pc:spChg chg="mod">
          <ac:chgData name="Ivan.Arribas@uv.es" userId="be159d82-138e-450b-ac0a-32a8f3edab35" providerId="ADAL" clId="{2164F5F2-C5B4-8B4A-B911-EEC07E766DA7}" dt="2020-09-15T14:53:59.265" v="536" actId="113"/>
          <ac:spMkLst>
            <pc:docMk/>
            <pc:sldMk cId="2961673494" sldId="258"/>
            <ac:spMk id="7" creationId="{00000000-0000-0000-0000-000000000000}"/>
          </ac:spMkLst>
        </pc:spChg>
      </pc:sldChg>
      <pc:sldChg chg="modSp del mod">
        <pc:chgData name="Ivan.Arribas@uv.es" userId="be159d82-138e-450b-ac0a-32a8f3edab35" providerId="ADAL" clId="{2164F5F2-C5B4-8B4A-B911-EEC07E766DA7}" dt="2020-09-15T15:07:04.630" v="1098" actId="2696"/>
        <pc:sldMkLst>
          <pc:docMk/>
          <pc:sldMk cId="3100256081" sldId="259"/>
        </pc:sldMkLst>
        <pc:spChg chg="mod">
          <ac:chgData name="Ivan.Arribas@uv.es" userId="be159d82-138e-450b-ac0a-32a8f3edab35" providerId="ADAL" clId="{2164F5F2-C5B4-8B4A-B911-EEC07E766DA7}" dt="2020-09-15T15:06:05.756" v="1097" actId="113"/>
          <ac:spMkLst>
            <pc:docMk/>
            <pc:sldMk cId="3100256081" sldId="25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4:54:13.235" v="537" actId="2696"/>
        <pc:sldMkLst>
          <pc:docMk/>
          <pc:sldMk cId="2360711290" sldId="273"/>
        </pc:sldMkLst>
      </pc:sldChg>
      <pc:sldChg chg="addSp delSp modSp mod">
        <pc:chgData name="Ivan.Arribas@uv.es" userId="be159d82-138e-450b-ac0a-32a8f3edab35" providerId="ADAL" clId="{2164F5F2-C5B4-8B4A-B911-EEC07E766DA7}" dt="2020-09-15T15:02:21.034" v="838"/>
        <pc:sldMkLst>
          <pc:docMk/>
          <pc:sldMk cId="1666538057" sldId="274"/>
        </pc:sldMkLst>
        <pc:spChg chg="add mod">
          <ac:chgData name="Ivan.Arribas@uv.es" userId="be159d82-138e-450b-ac0a-32a8f3edab35" providerId="ADAL" clId="{2164F5F2-C5B4-8B4A-B911-EEC07E766DA7}" dt="2020-09-15T14:59:51.892" v="699" actId="1076"/>
          <ac:spMkLst>
            <pc:docMk/>
            <pc:sldMk cId="1666538057" sldId="274"/>
            <ac:spMk id="2" creationId="{E2E947A0-46CC-E34E-A985-04DFFB30EE88}"/>
          </ac:spMkLst>
        </pc:spChg>
        <pc:spChg chg="add mod">
          <ac:chgData name="Ivan.Arribas@uv.es" userId="be159d82-138e-450b-ac0a-32a8f3edab35" providerId="ADAL" clId="{2164F5F2-C5B4-8B4A-B911-EEC07E766DA7}" dt="2020-09-15T14:59:55.203" v="700" actId="1076"/>
          <ac:spMkLst>
            <pc:docMk/>
            <pc:sldMk cId="1666538057" sldId="274"/>
            <ac:spMk id="16" creationId="{953169B9-B9C2-FE42-B21B-6521CBB37CAF}"/>
          </ac:spMkLst>
        </pc:spChg>
        <pc:spChg chg="add mod">
          <ac:chgData name="Ivan.Arribas@uv.es" userId="be159d82-138e-450b-ac0a-32a8f3edab35" providerId="ADAL" clId="{2164F5F2-C5B4-8B4A-B911-EEC07E766DA7}" dt="2020-09-15T15:00:02.506" v="715" actId="1076"/>
          <ac:spMkLst>
            <pc:docMk/>
            <pc:sldMk cId="1666538057" sldId="274"/>
            <ac:spMk id="17" creationId="{2DDBC3EB-D37A-574F-86D1-DF08F844CD6A}"/>
          </ac:spMkLst>
        </pc:spChg>
        <pc:spChg chg="del mod">
          <ac:chgData name="Ivan.Arribas@uv.es" userId="be159d82-138e-450b-ac0a-32a8f3edab35" providerId="ADAL" clId="{2164F5F2-C5B4-8B4A-B911-EEC07E766DA7}" dt="2020-09-15T15:02:21.034" v="838"/>
          <ac:spMkLst>
            <pc:docMk/>
            <pc:sldMk cId="1666538057" sldId="274"/>
            <ac:spMk id="21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58:49.262" v="667" actId="20577"/>
          <ac:spMkLst>
            <pc:docMk/>
            <pc:sldMk cId="1666538057" sldId="274"/>
            <ac:spMk id="23" creationId="{3BEFA090-A00A-8F45-92DD-701F1C5737EF}"/>
          </ac:spMkLst>
        </pc:spChg>
        <pc:spChg chg="mod">
          <ac:chgData name="Ivan.Arribas@uv.es" userId="be159d82-138e-450b-ac0a-32a8f3edab35" providerId="ADAL" clId="{2164F5F2-C5B4-8B4A-B911-EEC07E766DA7}" dt="2020-09-15T14:56:57.813" v="554" actId="20577"/>
          <ac:spMkLst>
            <pc:docMk/>
            <pc:sldMk cId="1666538057" sldId="274"/>
            <ac:spMk id="24" creationId="{EDFCBAF7-45F8-7F40-99C6-E69E93EC93EF}"/>
          </ac:spMkLst>
        </pc:spChg>
        <pc:spChg chg="mod">
          <ac:chgData name="Ivan.Arribas@uv.es" userId="be159d82-138e-450b-ac0a-32a8f3edab35" providerId="ADAL" clId="{2164F5F2-C5B4-8B4A-B911-EEC07E766DA7}" dt="2020-09-15T14:56:37.833" v="538" actId="20577"/>
          <ac:spMkLst>
            <pc:docMk/>
            <pc:sldMk cId="1666538057" sldId="274"/>
            <ac:spMk id="25" creationId="{92B7071C-6DC2-3043-8823-E649F89F77E2}"/>
          </ac:spMkLst>
        </pc:spChg>
        <pc:spChg chg="mod">
          <ac:chgData name="Ivan.Arribas@uv.es" userId="be159d82-138e-450b-ac0a-32a8f3edab35" providerId="ADAL" clId="{2164F5F2-C5B4-8B4A-B911-EEC07E766DA7}" dt="2020-09-15T14:57:21.459" v="584" actId="1037"/>
          <ac:spMkLst>
            <pc:docMk/>
            <pc:sldMk cId="1666538057" sldId="274"/>
            <ac:spMk id="26" creationId="{8F57A680-5448-414A-BDE5-70ABEBE29583}"/>
          </ac:spMkLst>
        </pc:spChg>
        <pc:spChg chg="mod">
          <ac:chgData name="Ivan.Arribas@uv.es" userId="be159d82-138e-450b-ac0a-32a8f3edab35" providerId="ADAL" clId="{2164F5F2-C5B4-8B4A-B911-EEC07E766DA7}" dt="2020-09-15T14:58:22.147" v="639" actId="20577"/>
          <ac:spMkLst>
            <pc:docMk/>
            <pc:sldMk cId="1666538057" sldId="274"/>
            <ac:spMk id="27" creationId="{994B5766-B48D-1C41-92B9-91AF4BB524BC}"/>
          </ac:spMkLst>
        </pc:spChg>
        <pc:spChg chg="mod">
          <ac:chgData name="Ivan.Arribas@uv.es" userId="be159d82-138e-450b-ac0a-32a8f3edab35" providerId="ADAL" clId="{2164F5F2-C5B4-8B4A-B911-EEC07E766DA7}" dt="2020-09-15T14:58:06.588" v="600" actId="20577"/>
          <ac:spMkLst>
            <pc:docMk/>
            <pc:sldMk cId="1666538057" sldId="274"/>
            <ac:spMk id="29" creationId="{5D501718-D7BE-3D43-BA84-1FF6DBE4E304}"/>
          </ac:spMkLst>
        </pc:spChg>
        <pc:spChg chg="add mod">
          <ac:chgData name="Ivan.Arribas@uv.es" userId="be159d82-138e-450b-ac0a-32a8f3edab35" providerId="ADAL" clId="{2164F5F2-C5B4-8B4A-B911-EEC07E766DA7}" dt="2020-09-15T15:00:38.673" v="764" actId="1076"/>
          <ac:spMkLst>
            <pc:docMk/>
            <pc:sldMk cId="1666538057" sldId="274"/>
            <ac:spMk id="30" creationId="{E58ED4C1-74DB-6747-BD5E-1B538651BD97}"/>
          </ac:spMkLst>
        </pc:spChg>
        <pc:spChg chg="add mod">
          <ac:chgData name="Ivan.Arribas@uv.es" userId="be159d82-138e-450b-ac0a-32a8f3edab35" providerId="ADAL" clId="{2164F5F2-C5B4-8B4A-B911-EEC07E766DA7}" dt="2020-09-15T15:00:43.262" v="765" actId="1076"/>
          <ac:spMkLst>
            <pc:docMk/>
            <pc:sldMk cId="1666538057" sldId="274"/>
            <ac:spMk id="31" creationId="{16347B1F-0EFC-174F-BEFA-B67696A04DA8}"/>
          </ac:spMkLst>
        </pc:spChg>
        <pc:spChg chg="add mod">
          <ac:chgData name="Ivan.Arribas@uv.es" userId="be159d82-138e-450b-ac0a-32a8f3edab35" providerId="ADAL" clId="{2164F5F2-C5B4-8B4A-B911-EEC07E766DA7}" dt="2020-09-15T15:00:46.014" v="766" actId="1076"/>
          <ac:spMkLst>
            <pc:docMk/>
            <pc:sldMk cId="1666538057" sldId="274"/>
            <ac:spMk id="32" creationId="{CD4051A0-D2AD-484E-A301-68D0E7F8D284}"/>
          </ac:spMkLst>
        </pc:spChg>
        <pc:spChg chg="add mod">
          <ac:chgData name="Ivan.Arribas@uv.es" userId="be159d82-138e-450b-ac0a-32a8f3edab35" providerId="ADAL" clId="{2164F5F2-C5B4-8B4A-B911-EEC07E766DA7}" dt="2020-09-15T15:01:34.983" v="831" actId="1076"/>
          <ac:spMkLst>
            <pc:docMk/>
            <pc:sldMk cId="1666538057" sldId="274"/>
            <ac:spMk id="33" creationId="{29209761-D3E8-734A-8D9A-F3C176951BD3}"/>
          </ac:spMkLst>
        </pc:spChg>
        <pc:spChg chg="add mod">
          <ac:chgData name="Ivan.Arribas@uv.es" userId="be159d82-138e-450b-ac0a-32a8f3edab35" providerId="ADAL" clId="{2164F5F2-C5B4-8B4A-B911-EEC07E766DA7}" dt="2020-09-15T15:01:38.989" v="832" actId="1076"/>
          <ac:spMkLst>
            <pc:docMk/>
            <pc:sldMk cId="1666538057" sldId="274"/>
            <ac:spMk id="34" creationId="{35ADFD65-01BC-9E41-9B0F-32B6A94CDAD2}"/>
          </ac:spMkLst>
        </pc:spChg>
        <pc:spChg chg="add mod">
          <ac:chgData name="Ivan.Arribas@uv.es" userId="be159d82-138e-450b-ac0a-32a8f3edab35" providerId="ADAL" clId="{2164F5F2-C5B4-8B4A-B911-EEC07E766DA7}" dt="2020-09-15T15:01:41.936" v="833" actId="1076"/>
          <ac:spMkLst>
            <pc:docMk/>
            <pc:sldMk cId="1666538057" sldId="274"/>
            <ac:spMk id="35" creationId="{9AD71B13-0BBD-7542-846E-64C9B3D0883A}"/>
          </ac:spMkLst>
        </pc:spChg>
        <pc:spChg chg="add mod">
          <ac:chgData name="Ivan.Arribas@uv.es" userId="be159d82-138e-450b-ac0a-32a8f3edab35" providerId="ADAL" clId="{2164F5F2-C5B4-8B4A-B911-EEC07E766DA7}" dt="2020-09-15T15:01:50.391" v="834" actId="1076"/>
          <ac:spMkLst>
            <pc:docMk/>
            <pc:sldMk cId="1666538057" sldId="274"/>
            <ac:spMk id="36" creationId="{5161E60C-07F5-7A4B-B2B9-2BE7CB8D4DAD}"/>
          </ac:spMkLst>
        </pc:spChg>
        <pc:spChg chg="add mod">
          <ac:chgData name="Ivan.Arribas@uv.es" userId="be159d82-138e-450b-ac0a-32a8f3edab35" providerId="ADAL" clId="{2164F5F2-C5B4-8B4A-B911-EEC07E766DA7}" dt="2020-09-15T15:01:53.075" v="835" actId="1076"/>
          <ac:spMkLst>
            <pc:docMk/>
            <pc:sldMk cId="1666538057" sldId="274"/>
            <ac:spMk id="37" creationId="{EFB5FB1D-F280-6940-9546-A8EF92A1224C}"/>
          </ac:spMkLst>
        </pc:spChg>
      </pc:sldChg>
      <pc:sldChg chg="modSp mod">
        <pc:chgData name="Ivan.Arribas@uv.es" userId="be159d82-138e-450b-ac0a-32a8f3edab35" providerId="ADAL" clId="{2164F5F2-C5B4-8B4A-B911-EEC07E766DA7}" dt="2020-09-15T15:10:50.046" v="1252" actId="179"/>
        <pc:sldMkLst>
          <pc:docMk/>
          <pc:sldMk cId="2020806516" sldId="276"/>
        </pc:sldMkLst>
        <pc:spChg chg="mod">
          <ac:chgData name="Ivan.Arribas@uv.es" userId="be159d82-138e-450b-ac0a-32a8f3edab35" providerId="ADAL" clId="{2164F5F2-C5B4-8B4A-B911-EEC07E766DA7}" dt="2020-09-15T15:10:50.046" v="1252" actId="179"/>
          <ac:spMkLst>
            <pc:docMk/>
            <pc:sldMk cId="2020806516" sldId="276"/>
            <ac:spMk id="3" creationId="{00000000-0000-0000-0000-000000000000}"/>
          </ac:spMkLst>
        </pc:spChg>
      </pc:sldChg>
      <pc:sldChg chg="delSp modSp mod">
        <pc:chgData name="Ivan.Arribas@uv.es" userId="be159d82-138e-450b-ac0a-32a8f3edab35" providerId="ADAL" clId="{2164F5F2-C5B4-8B4A-B911-EEC07E766DA7}" dt="2020-09-15T15:13:45.260" v="1290" actId="1035"/>
        <pc:sldMkLst>
          <pc:docMk/>
          <pc:sldMk cId="2128949269" sldId="278"/>
        </pc:sldMkLst>
        <pc:spChg chg="mod">
          <ac:chgData name="Ivan.Arribas@uv.es" userId="be159d82-138e-450b-ac0a-32a8f3edab35" providerId="ADAL" clId="{2164F5F2-C5B4-8B4A-B911-EEC07E766DA7}" dt="2020-09-15T15:13:45.260" v="1290" actId="1035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2164F5F2-C5B4-8B4A-B911-EEC07E766DA7}" dt="2020-09-15T15:11:37.422" v="1254" actId="478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 mod">
        <pc:chgData name="Ivan.Arribas@uv.es" userId="be159d82-138e-450b-ac0a-32a8f3edab35" providerId="ADAL" clId="{2164F5F2-C5B4-8B4A-B911-EEC07E766DA7}" dt="2020-09-15T15:14:22.733" v="1293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2164F5F2-C5B4-8B4A-B911-EEC07E766DA7}" dt="2020-09-15T15:14:22.733" v="1293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5:10:56.329" v="1253" actId="2696"/>
        <pc:sldMkLst>
          <pc:docMk/>
          <pc:sldMk cId="1780462472" sldId="282"/>
        </pc:sldMkLst>
      </pc:sldChg>
    </pc:docChg>
  </pc:docChgLst>
  <pc:docChgLst>
    <pc:chgData name="Ivan Arribas Fernandez" userId="be159d82-138e-450b-ac0a-32a8f3edab35" providerId="ADAL" clId="{3FD108FA-C0B7-3842-BE3C-AD9481C949EE}"/>
    <pc:docChg chg="undo custSel modSld">
      <pc:chgData name="Ivan Arribas Fernandez" userId="be159d82-138e-450b-ac0a-32a8f3edab35" providerId="ADAL" clId="{3FD108FA-C0B7-3842-BE3C-AD9481C949EE}" dt="2020-12-14T09:25:10.111" v="163" actId="113"/>
      <pc:docMkLst>
        <pc:docMk/>
      </pc:docMkLst>
      <pc:sldChg chg="modSp mod">
        <pc:chgData name="Ivan Arribas Fernandez" userId="be159d82-138e-450b-ac0a-32a8f3edab35" providerId="ADAL" clId="{3FD108FA-C0B7-3842-BE3C-AD9481C949EE}" dt="2020-12-14T09:15:27.841" v="6" actId="20577"/>
        <pc:sldMkLst>
          <pc:docMk/>
          <pc:sldMk cId="2961673494" sldId="258"/>
        </pc:sldMkLst>
        <pc:spChg chg="mod">
          <ac:chgData name="Ivan Arribas Fernandez" userId="be159d82-138e-450b-ac0a-32a8f3edab35" providerId="ADAL" clId="{3FD108FA-C0B7-3842-BE3C-AD9481C949EE}" dt="2020-12-14T09:15:27.841" v="6" actId="20577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18:56.867" v="60" actId="20577"/>
        <pc:sldMkLst>
          <pc:docMk/>
          <pc:sldMk cId="2020806516" sldId="276"/>
        </pc:sldMkLst>
        <pc:spChg chg="mod">
          <ac:chgData name="Ivan Arribas Fernandez" userId="be159d82-138e-450b-ac0a-32a8f3edab35" providerId="ADAL" clId="{3FD108FA-C0B7-3842-BE3C-AD9481C949EE}" dt="2020-12-14T09:18:56.867" v="60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00.279" v="93" actId="255"/>
        <pc:sldMkLst>
          <pc:docMk/>
          <pc:sldMk cId="2128949269" sldId="279"/>
        </pc:sldMkLst>
        <pc:spChg chg="mod">
          <ac:chgData name="Ivan Arribas Fernandez" userId="be159d82-138e-450b-ac0a-32a8f3edab35" providerId="ADAL" clId="{3FD108FA-C0B7-3842-BE3C-AD9481C949EE}" dt="2020-12-14T09:22:00.279" v="93" actId="255"/>
          <ac:spMkLst>
            <pc:docMk/>
            <pc:sldMk cId="2128949269" sldId="279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5:10.111" v="163" actId="113"/>
        <pc:sldMkLst>
          <pc:docMk/>
          <pc:sldMk cId="186384705" sldId="280"/>
        </pc:sldMkLst>
        <pc:spChg chg="mod">
          <ac:chgData name="Ivan Arribas Fernandez" userId="be159d82-138e-450b-ac0a-32a8f3edab35" providerId="ADAL" clId="{3FD108FA-C0B7-3842-BE3C-AD9481C949EE}" dt="2020-12-14T09:25:10.11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29.302" v="110" actId="20577"/>
        <pc:sldMkLst>
          <pc:docMk/>
          <pc:sldMk cId="3178911644" sldId="283"/>
        </pc:sldMkLst>
        <pc:spChg chg="mod">
          <ac:chgData name="Ivan Arribas Fernandez" userId="be159d82-138e-450b-ac0a-32a8f3edab35" providerId="ADAL" clId="{3FD108FA-C0B7-3842-BE3C-AD9481C949EE}" dt="2020-12-14T09:22:29.302" v="110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76B24D49-4E28-344E-854F-80F93B467D10}"/>
    <pc:docChg chg="undo custSel addSld modSld">
      <pc:chgData name="Ivan.Arribas@uv.es" userId="be159d82-138e-450b-ac0a-32a8f3edab35" providerId="ADAL" clId="{76B24D49-4E28-344E-854F-80F93B467D10}" dt="2019-07-23T08:16:39.347" v="570" actId="20577"/>
      <pc:docMkLst>
        <pc:docMk/>
      </pc:docMkLst>
      <pc:sldChg chg="modSp">
        <pc:chgData name="Ivan.Arribas@uv.es" userId="be159d82-138e-450b-ac0a-32a8f3edab35" providerId="ADAL" clId="{76B24D49-4E28-344E-854F-80F93B467D10}" dt="2019-07-23T08:06:24.246" v="169" actId="20577"/>
        <pc:sldMkLst>
          <pc:docMk/>
          <pc:sldMk cId="345535363" sldId="257"/>
        </pc:sldMkLst>
        <pc:spChg chg="mod">
          <ac:chgData name="Ivan.Arribas@uv.es" userId="be159d82-138e-450b-ac0a-32a8f3edab35" providerId="ADAL" clId="{76B24D49-4E28-344E-854F-80F93B467D10}" dt="2019-07-23T08:06:24.246" v="169" actId="20577"/>
          <ac:spMkLst>
            <pc:docMk/>
            <pc:sldMk cId="345535363" sldId="257"/>
            <ac:spMk id="5" creationId="{00000000-0000-0000-0000-000000000000}"/>
          </ac:spMkLst>
        </pc:spChg>
      </pc:sldChg>
      <pc:sldChg chg="addSp delSp">
        <pc:chgData name="Ivan.Arribas@uv.es" userId="be159d82-138e-450b-ac0a-32a8f3edab35" providerId="ADAL" clId="{76B24D49-4E28-344E-854F-80F93B467D10}" dt="2019-07-10T06:52:47.612" v="11"/>
        <pc:sldMkLst>
          <pc:docMk/>
          <pc:sldMk cId="1666538057" sldId="274"/>
        </pc:sldMkLst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5" creationId="{730A2B84-85FF-2F4E-9CBD-20761ADD16B2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6" creationId="{0E8C620F-DBD2-5C41-9CD5-E7FE6315EB5A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7" creationId="{1C4CE5E9-90C8-EB48-90F7-9F402BEB98B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9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2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3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4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5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6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7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9" creationId="{00000000-0000-0000-0000-000000000000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0" creationId="{045A5305-809E-E64E-B42B-BBFB8AAC66E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1" creationId="{787FE35D-0280-2244-B5E3-21948C7346F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2" creationId="{2290D513-9789-E743-ADE8-20E2CAB32F05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3" creationId="{85608850-3EDA-2C4E-9B77-97474E121F68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4" creationId="{4E8ECC0C-A623-754A-8037-789622EE1AEE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5" creationId="{09D2CA66-59C7-6F49-A62F-7DCE3F46A4BC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6" creationId="{9B33E2C4-67F9-314F-8A67-3AF7CCD81276}"/>
          </ac:spMkLst>
        </pc:spChg>
      </pc:sldChg>
      <pc:sldChg chg="modSp">
        <pc:chgData name="Ivan.Arribas@uv.es" userId="be159d82-138e-450b-ac0a-32a8f3edab35" providerId="ADAL" clId="{76B24D49-4E28-344E-854F-80F93B467D10}" dt="2019-07-23T08:14:52.309" v="524" actId="20577"/>
        <pc:sldMkLst>
          <pc:docMk/>
          <pc:sldMk cId="2020806516" sldId="276"/>
        </pc:sldMkLst>
        <pc:spChg chg="mod">
          <ac:chgData name="Ivan.Arribas@uv.es" userId="be159d82-138e-450b-ac0a-32a8f3edab35" providerId="ADAL" clId="{76B24D49-4E28-344E-854F-80F93B467D10}" dt="2019-07-23T08:14:52.309" v="524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addSp delSp modSp">
        <pc:chgData name="Ivan.Arribas@uv.es" userId="be159d82-138e-450b-ac0a-32a8f3edab35" providerId="ADAL" clId="{76B24D49-4E28-344E-854F-80F93B467D10}" dt="2019-07-10T06:57:08.739" v="82" actId="20577"/>
        <pc:sldMkLst>
          <pc:docMk/>
          <pc:sldMk cId="2128949269" sldId="278"/>
        </pc:sldMkLst>
        <pc:spChg chg="del">
          <ac:chgData name="Ivan.Arribas@uv.es" userId="be159d82-138e-450b-ac0a-32a8f3edab35" providerId="ADAL" clId="{76B24D49-4E28-344E-854F-80F93B467D10}" dt="2019-07-10T06:54:20.356" v="26" actId="478"/>
          <ac:spMkLst>
            <pc:docMk/>
            <pc:sldMk cId="2128949269" sldId="278"/>
            <ac:spMk id="6" creationId="{00000000-0000-0000-0000-000000000000}"/>
          </ac:spMkLst>
        </pc:spChg>
        <pc:spChg chg="add mod">
          <ac:chgData name="Ivan.Arribas@uv.es" userId="be159d82-138e-450b-ac0a-32a8f3edab35" providerId="ADAL" clId="{76B24D49-4E28-344E-854F-80F93B467D10}" dt="2019-07-10T06:57:08.739" v="82" actId="20577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76B24D49-4E28-344E-854F-80F93B467D10}" dt="2019-07-10T06:54:18.500" v="25" actId="478"/>
          <ac:picMkLst>
            <pc:docMk/>
            <pc:sldMk cId="2128949269" sldId="278"/>
            <ac:picMk id="4" creationId="{00000000-0000-0000-0000-000000000000}"/>
          </ac:picMkLst>
        </pc:picChg>
        <pc:picChg chg="add mod">
          <ac:chgData name="Ivan.Arribas@uv.es" userId="be159d82-138e-450b-ac0a-32a8f3edab35" providerId="ADAL" clId="{76B24D49-4E28-344E-854F-80F93B467D10}" dt="2019-07-10T06:56:51.682" v="74" actId="1036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">
        <pc:chgData name="Ivan.Arribas@uv.es" userId="be159d82-138e-450b-ac0a-32a8f3edab35" providerId="ADAL" clId="{76B24D49-4E28-344E-854F-80F93B467D10}" dt="2019-07-10T06:57:34.152" v="99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76B24D49-4E28-344E-854F-80F93B467D10}" dt="2019-07-10T06:57:34.152" v="99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76B24D49-4E28-344E-854F-80F93B467D10}" dt="2019-07-10T06:58:31.691" v="163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76B24D49-4E28-344E-854F-80F93B467D10}" dt="2019-07-10T06:58:31.69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add">
        <pc:chgData name="Ivan.Arribas@uv.es" userId="be159d82-138e-450b-ac0a-32a8f3edab35" providerId="ADAL" clId="{76B24D49-4E28-344E-854F-80F93B467D10}" dt="2019-07-23T08:16:39.347" v="570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76B24D49-4E28-344E-854F-80F93B467D10}" dt="2019-07-23T08:16:39.347" v="570" actId="20577"/>
          <ac:spMkLst>
            <pc:docMk/>
            <pc:sldMk cId="1780462472" sldId="282"/>
            <ac:spMk id="3" creationId="{00000000-0000-0000-0000-000000000000}"/>
          </ac:spMkLst>
        </pc:spChg>
      </pc:sldChg>
    </pc:docChg>
  </pc:docChgLst>
  <pc:docChgLst>
    <pc:chgData name="Ivan Arribas Fernandez" userId="be159d82-138e-450b-ac0a-32a8f3edab35" providerId="ADAL" clId="{6FCBAC8D-E72C-5F4F-A285-CEA83E05685C}"/>
    <pc:docChg chg="custSel modSld">
      <pc:chgData name="Ivan Arribas Fernandez" userId="be159d82-138e-450b-ac0a-32a8f3edab35" providerId="ADAL" clId="{6FCBAC8D-E72C-5F4F-A285-CEA83E05685C}" dt="2021-01-08T09:35:41.806" v="83" actId="5793"/>
      <pc:docMkLst>
        <pc:docMk/>
      </pc:docMkLst>
      <pc:sldChg chg="modSp mod">
        <pc:chgData name="Ivan Arribas Fernandez" userId="be159d82-138e-450b-ac0a-32a8f3edab35" providerId="ADAL" clId="{6FCBAC8D-E72C-5F4F-A285-CEA83E05685C}" dt="2021-01-08T09:33:18.073" v="8" actId="20577"/>
        <pc:sldMkLst>
          <pc:docMk/>
          <pc:sldMk cId="2020806516" sldId="276"/>
        </pc:sldMkLst>
        <pc:spChg chg="mod">
          <ac:chgData name="Ivan Arribas Fernandez" userId="be159d82-138e-450b-ac0a-32a8f3edab35" providerId="ADAL" clId="{6FCBAC8D-E72C-5F4F-A285-CEA83E05685C}" dt="2021-01-08T09:33:18.073" v="8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6FCBAC8D-E72C-5F4F-A285-CEA83E05685C}" dt="2021-01-08T09:35:41.806" v="83" actId="5793"/>
        <pc:sldMkLst>
          <pc:docMk/>
          <pc:sldMk cId="186384705" sldId="280"/>
        </pc:sldMkLst>
        <pc:spChg chg="mod">
          <ac:chgData name="Ivan Arribas Fernandez" userId="be159d82-138e-450b-ac0a-32a8f3edab35" providerId="ADAL" clId="{6FCBAC8D-E72C-5F4F-A285-CEA83E05685C}" dt="2021-01-08T09:35:41.806" v="83" actId="5793"/>
          <ac:spMkLst>
            <pc:docMk/>
            <pc:sldMk cId="186384705" sldId="280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6FCBAC8D-E72C-5F4F-A285-CEA83E05685C}" dt="2021-01-08T09:33:43.732" v="11" actId="20577"/>
        <pc:sldMkLst>
          <pc:docMk/>
          <pc:sldMk cId="3178911644" sldId="283"/>
        </pc:sldMkLst>
        <pc:spChg chg="mod">
          <ac:chgData name="Ivan Arribas Fernandez" userId="be159d82-138e-450b-ac0a-32a8f3edab35" providerId="ADAL" clId="{6FCBAC8D-E72C-5F4F-A285-CEA83E05685C}" dt="2021-01-08T09:33:43.732" v="11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509D-DBC2-4581-947B-3A5CED726F29}" type="datetimeFigureOut">
              <a:rPr lang="es-ES" smtClean="0"/>
              <a:t>8/1/21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68FD-A2E2-4818-BD60-B7758CC016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94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068FD-A2E2-4818-BD60-B7758CC016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2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4C4D-9136-497F-83D9-49D52CCCD8BE}" type="datetime1">
              <a:rPr lang="es-ES" smtClean="0"/>
              <a:t>8/1/21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6054A4-C0D3-CF4D-B87E-45284440F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623938" cy="412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4AB-5837-4982-94D4-FAA3CA29AF65}" type="datetime1">
              <a:rPr lang="es-ES" smtClean="0"/>
              <a:t>8/1/21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D38-30D9-4BF4-82D5-13F0E57A0F85}" type="datetime1">
              <a:rPr lang="es-ES" smtClean="0"/>
              <a:t>8/1/21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560-E10B-4350-8FE8-946FC5714FA3}" type="datetime1">
              <a:rPr lang="es-ES" smtClean="0"/>
              <a:t>8/1/21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DFB-1DD6-4289-B312-9FE549A0F732}" type="datetime1">
              <a:rPr lang="es-ES" smtClean="0"/>
              <a:t>8/1/21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539-4B1E-4634-B8E0-5A5A4AB45A77}" type="datetime1">
              <a:rPr lang="es-ES" smtClean="0"/>
              <a:t>8/1/21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0F75-ADB3-481A-A2DE-3BBDE6C5347F}" type="datetime1">
              <a:rPr lang="es-ES" smtClean="0"/>
              <a:t>8/1/21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6CED-6D03-4D1C-B18B-031F6B886FBF}" type="datetime1">
              <a:rPr lang="es-ES" smtClean="0"/>
              <a:t>8/1/21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82-E6B9-4F72-8B26-FBEE32FDF76F}" type="datetime1">
              <a:rPr lang="es-ES" smtClean="0"/>
              <a:t>8/1/21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ECAE2E-5227-429B-AD7D-B77994026986}" type="datetime1">
              <a:rPr lang="es-ES" smtClean="0"/>
              <a:t>8/1/21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0EC2-DA78-4304-A9C1-062C73098644}" type="datetime1">
              <a:rPr lang="es-ES" smtClean="0"/>
              <a:t>8/1/21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B34832-638B-4DAC-9E1F-E80827107D42}" type="datetime1">
              <a:rPr lang="es-ES" smtClean="0"/>
              <a:t>8/1/21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studio.com/products/rstudio/download/" TargetMode="External"/><Relationship Id="rId5" Type="http://schemas.openxmlformats.org/officeDocument/2006/relationships/hyperlink" Target="https://rstudio.com/" TargetMode="External"/><Relationship Id="rId4" Type="http://schemas.openxmlformats.org/officeDocument/2006/relationships/hyperlink" Target="https://cran.r-project.org/manu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CuadroTexto"/>
          <p:cNvSpPr txBox="1"/>
          <p:nvPr/>
        </p:nvSpPr>
        <p:spPr>
          <a:xfrm>
            <a:off x="1303040" y="517170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Profesor: Iván Arribas</a:t>
            </a:r>
          </a:p>
        </p:txBody>
      </p:sp>
      <p:sp>
        <p:nvSpPr>
          <p:cNvPr id="13" name="5 CuadroTexto"/>
          <p:cNvSpPr txBox="1"/>
          <p:nvPr/>
        </p:nvSpPr>
        <p:spPr>
          <a:xfrm>
            <a:off x="726722" y="2204864"/>
            <a:ext cx="76905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Grado en BIA</a:t>
            </a:r>
          </a:p>
          <a:p>
            <a:pPr algn="ctr"/>
            <a:r>
              <a:rPr lang="es-ES" sz="4400" dirty="0"/>
              <a:t>Predicción con Datos Temporales</a:t>
            </a:r>
          </a:p>
          <a:p>
            <a:pPr algn="ctr"/>
            <a:r>
              <a:rPr lang="es-ES" sz="4000" dirty="0"/>
              <a:t>Guía docente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25DC4A-D2B2-EA4B-8D3B-394ADEA5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6927"/>
            <a:ext cx="3851920" cy="11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899592" y="980728"/>
            <a:ext cx="7776864" cy="5760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Iván Arribas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1933089"/>
            <a:ext cx="79928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/>
          </a:p>
          <a:p>
            <a:r>
              <a:rPr lang="ca-ES" sz="2400" dirty="0" err="1"/>
              <a:t>Despacho</a:t>
            </a:r>
            <a:r>
              <a:rPr lang="ca-ES" sz="2400" dirty="0"/>
              <a:t>: 3B09</a:t>
            </a:r>
          </a:p>
          <a:p>
            <a:endParaRPr lang="ca-ES" sz="2400" dirty="0"/>
          </a:p>
          <a:p>
            <a:r>
              <a:rPr lang="ca-ES" sz="2400" dirty="0" err="1"/>
              <a:t>Tutorías</a:t>
            </a:r>
            <a:r>
              <a:rPr lang="ca-ES" sz="2400" dirty="0"/>
              <a:t> 100% </a:t>
            </a:r>
            <a:r>
              <a:rPr lang="ca-ES" sz="2400" i="1" dirty="0"/>
              <a:t>online</a:t>
            </a:r>
          </a:p>
          <a:p>
            <a:endParaRPr lang="ca-ES" sz="2400" i="1" dirty="0"/>
          </a:p>
          <a:p>
            <a:r>
              <a:rPr lang="ca-ES" sz="2400" i="1" dirty="0" err="1"/>
              <a:t>Correo</a:t>
            </a:r>
            <a:r>
              <a:rPr lang="ca-ES" sz="2400" i="1" dirty="0"/>
              <a:t>-e: </a:t>
            </a:r>
            <a:r>
              <a:rPr lang="ca-ES" sz="2400" i="1" dirty="0" err="1"/>
              <a:t>ivan.arribas@uv.es</a:t>
            </a:r>
            <a:endParaRPr lang="ca-ES" sz="2400" i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Introducción</a:t>
            </a:r>
            <a:endParaRPr lang="es-ES_tradn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ca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2" y="1052736"/>
            <a:ext cx="75608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asignatura de </a:t>
            </a:r>
            <a:r>
              <a:rPr lang="es-ES" sz="2000" b="1" dirty="0"/>
              <a:t>Predicción con Datos Temporales</a:t>
            </a:r>
            <a:r>
              <a:rPr lang="es-ES" sz="2000" dirty="0"/>
              <a:t> tiene una carga lectiva total de 6 créditos ECTS. 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materia se relaciona con otras asignaturas del curso centradas en el análisis de datos: </a:t>
            </a:r>
            <a:r>
              <a:rPr lang="es-ES" sz="2000" i="1" dirty="0"/>
              <a:t>Análisis Exploratorio de Datos y Bases de Datos </a:t>
            </a:r>
            <a:r>
              <a:rPr lang="es-ES" sz="2000" dirty="0"/>
              <a:t>y </a:t>
            </a:r>
            <a:r>
              <a:rPr lang="es-ES" sz="2000" i="1" dirty="0"/>
              <a:t>Azar, Incertidumbre e Inferencia</a:t>
            </a:r>
            <a:r>
              <a:rPr lang="es-ES" sz="2000" dirty="0"/>
              <a:t> de primero y </a:t>
            </a:r>
            <a:r>
              <a:rPr lang="es-ES" sz="2000" i="1" dirty="0"/>
              <a:t>Predicción con Datos Transversales </a:t>
            </a:r>
            <a:r>
              <a:rPr lang="es-ES" sz="2000" dirty="0"/>
              <a:t>de segundo.</a:t>
            </a:r>
            <a:endParaRPr lang="es-ES_tradnl" sz="2000" dirty="0"/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Los contenidos de la asignatura se centran en la </a:t>
            </a:r>
            <a:r>
              <a:rPr lang="es-ES" sz="2000" b="1" dirty="0"/>
              <a:t>descripción </a:t>
            </a:r>
            <a:r>
              <a:rPr lang="es-ES" sz="2000" dirty="0"/>
              <a:t>de una serie temporal, el </a:t>
            </a:r>
            <a:r>
              <a:rPr lang="es-ES" sz="2000" b="1" dirty="0"/>
              <a:t>análisis y la predicción</a:t>
            </a:r>
            <a:r>
              <a:rPr lang="es-ES" sz="2000" dirty="0"/>
              <a:t> de una serie aplicando diferentes metodologías y el enfoque </a:t>
            </a:r>
            <a:r>
              <a:rPr lang="es-ES" sz="2000" i="1" dirty="0"/>
              <a:t>Machine </a:t>
            </a:r>
            <a:r>
              <a:rPr lang="es-ES" sz="2000" i="1" dirty="0" err="1"/>
              <a:t>Learning</a:t>
            </a:r>
            <a:r>
              <a:rPr lang="es-ES" sz="2000" dirty="0"/>
              <a:t> para valorar la </a:t>
            </a:r>
            <a:r>
              <a:rPr lang="es-ES" sz="2000" b="1" dirty="0"/>
              <a:t>calidad de las predicciones</a:t>
            </a:r>
            <a:r>
              <a:rPr lang="es-ES" sz="2000" dirty="0"/>
              <a:t>. Estos contenidos se relacionarán con los adquiridos en asignaturas anteriores de programación con R, estadística y predicción. 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4</a:t>
            </a:fld>
            <a:endParaRPr lang="es-ES"/>
          </a:p>
        </p:txBody>
      </p:sp>
      <p:sp>
        <p:nvSpPr>
          <p:cNvPr id="20" name="1 Subtítulo"/>
          <p:cNvSpPr txBox="1">
            <a:spLocks/>
          </p:cNvSpPr>
          <p:nvPr/>
        </p:nvSpPr>
        <p:spPr>
          <a:xfrm>
            <a:off x="733028" y="201304"/>
            <a:ext cx="691276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Objetivos generales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3 Elipse">
            <a:extLst>
              <a:ext uri="{FF2B5EF4-FFF2-40B4-BE49-F238E27FC236}">
                <a16:creationId xmlns:a16="http://schemas.microsoft.com/office/drawing/2014/main" id="{5E7303E8-C136-9F4B-8242-18E02205A9A6}"/>
              </a:ext>
            </a:extLst>
          </p:cNvPr>
          <p:cNvSpPr/>
          <p:nvPr/>
        </p:nvSpPr>
        <p:spPr>
          <a:xfrm>
            <a:off x="2521266" y="2925368"/>
            <a:ext cx="3816000" cy="38160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5 Elipse">
            <a:extLst>
              <a:ext uri="{FF2B5EF4-FFF2-40B4-BE49-F238E27FC236}">
                <a16:creationId xmlns:a16="http://schemas.microsoft.com/office/drawing/2014/main" id="{899D4F32-FE94-0149-B3F7-72FF19976E6D}"/>
              </a:ext>
            </a:extLst>
          </p:cNvPr>
          <p:cNvSpPr/>
          <p:nvPr/>
        </p:nvSpPr>
        <p:spPr>
          <a:xfrm>
            <a:off x="3564312" y="1196752"/>
            <a:ext cx="3816000" cy="3816000"/>
          </a:xfrm>
          <a:prstGeom prst="ellipse">
            <a:avLst/>
          </a:prstGeom>
          <a:solidFill>
            <a:srgbClr val="00B050">
              <a:alpha val="4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6 Elipse">
            <a:extLst>
              <a:ext uri="{FF2B5EF4-FFF2-40B4-BE49-F238E27FC236}">
                <a16:creationId xmlns:a16="http://schemas.microsoft.com/office/drawing/2014/main" id="{29BE420B-9625-DC4D-B5AC-C7F7982DC63F}"/>
              </a:ext>
            </a:extLst>
          </p:cNvPr>
          <p:cNvSpPr/>
          <p:nvPr/>
        </p:nvSpPr>
        <p:spPr>
          <a:xfrm>
            <a:off x="1475656" y="1196752"/>
            <a:ext cx="3816424" cy="3816424"/>
          </a:xfrm>
          <a:prstGeom prst="ellipse">
            <a:avLst/>
          </a:prstGeom>
          <a:solidFill>
            <a:schemeClr val="accent1">
              <a:alpha val="5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3BEFA090-A00A-8F45-92DD-701F1C5737EF}"/>
              </a:ext>
            </a:extLst>
          </p:cNvPr>
          <p:cNvSpPr txBox="1"/>
          <p:nvPr/>
        </p:nvSpPr>
        <p:spPr>
          <a:xfrm>
            <a:off x="3519488" y="331692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10000"/>
                  </a:schemeClr>
                </a:solidFill>
              </a:rPr>
              <a:t>Ciencia de datos</a:t>
            </a:r>
            <a:endParaRPr lang="es-E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10 CuadroTexto">
            <a:extLst>
              <a:ext uri="{FF2B5EF4-FFF2-40B4-BE49-F238E27FC236}">
                <a16:creationId xmlns:a16="http://schemas.microsoft.com/office/drawing/2014/main" id="{EDFCBAF7-45F8-7F40-99C6-E69E93EC93EF}"/>
              </a:ext>
            </a:extLst>
          </p:cNvPr>
          <p:cNvSpPr txBox="1"/>
          <p:nvPr/>
        </p:nvSpPr>
        <p:spPr>
          <a:xfrm>
            <a:off x="1907704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Informática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12 CuadroTexto">
            <a:extLst>
              <a:ext uri="{FF2B5EF4-FFF2-40B4-BE49-F238E27FC236}">
                <a16:creationId xmlns:a16="http://schemas.microsoft.com/office/drawing/2014/main" id="{92B7071C-6DC2-3043-8823-E649F89F77E2}"/>
              </a:ext>
            </a:extLst>
          </p:cNvPr>
          <p:cNvSpPr txBox="1"/>
          <p:nvPr/>
        </p:nvSpPr>
        <p:spPr>
          <a:xfrm>
            <a:off x="5220072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Matemáticas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13 CuadroTexto">
            <a:extLst>
              <a:ext uri="{FF2B5EF4-FFF2-40B4-BE49-F238E27FC236}">
                <a16:creationId xmlns:a16="http://schemas.microsoft.com/office/drawing/2014/main" id="{8F57A680-5448-414A-BDE5-70ABEBE29583}"/>
              </a:ext>
            </a:extLst>
          </p:cNvPr>
          <p:cNvSpPr txBox="1"/>
          <p:nvPr/>
        </p:nvSpPr>
        <p:spPr>
          <a:xfrm>
            <a:off x="3491880" y="5373216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Conocimiento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14 CuadroTexto">
            <a:extLst>
              <a:ext uri="{FF2B5EF4-FFF2-40B4-BE49-F238E27FC236}">
                <a16:creationId xmlns:a16="http://schemas.microsoft.com/office/drawing/2014/main" id="{994B5766-B48D-1C41-92B9-91AF4BB524BC}"/>
              </a:ext>
            </a:extLst>
          </p:cNvPr>
          <p:cNvSpPr txBox="1"/>
          <p:nvPr/>
        </p:nvSpPr>
        <p:spPr>
          <a:xfrm>
            <a:off x="2339752" y="40770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Programas de gestión</a:t>
            </a:r>
          </a:p>
        </p:txBody>
      </p:sp>
      <p:sp>
        <p:nvSpPr>
          <p:cNvPr id="28" name="15 CuadroTexto">
            <a:extLst>
              <a:ext uri="{FF2B5EF4-FFF2-40B4-BE49-F238E27FC236}">
                <a16:creationId xmlns:a16="http://schemas.microsoft.com/office/drawing/2014/main" id="{25CA99E2-4B0E-F145-A788-BE8ACF49F409}"/>
              </a:ext>
            </a:extLst>
          </p:cNvPr>
          <p:cNvSpPr txBox="1"/>
          <p:nvPr/>
        </p:nvSpPr>
        <p:spPr>
          <a:xfrm>
            <a:off x="4860032" y="420018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Inferencia</a:t>
            </a:r>
          </a:p>
        </p:txBody>
      </p:sp>
      <p:sp>
        <p:nvSpPr>
          <p:cNvPr id="29" name="16 CuadroTexto">
            <a:extLst>
              <a:ext uri="{FF2B5EF4-FFF2-40B4-BE49-F238E27FC236}">
                <a16:creationId xmlns:a16="http://schemas.microsoft.com/office/drawing/2014/main" id="{5D501718-D7BE-3D43-BA84-1FF6DBE4E304}"/>
              </a:ext>
            </a:extLst>
          </p:cNvPr>
          <p:cNvSpPr txBox="1"/>
          <p:nvPr/>
        </p:nvSpPr>
        <p:spPr>
          <a:xfrm>
            <a:off x="3707904" y="21241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Machine </a:t>
            </a:r>
            <a:r>
              <a:rPr lang="es-ES" sz="1600" dirty="0" err="1">
                <a:solidFill>
                  <a:schemeClr val="bg1"/>
                </a:solidFill>
              </a:rPr>
              <a:t>Learning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E947A0-46CC-E34E-A985-04DFFB30EE88}"/>
              </a:ext>
            </a:extLst>
          </p:cNvPr>
          <p:cNvSpPr txBox="1"/>
          <p:nvPr/>
        </p:nvSpPr>
        <p:spPr>
          <a:xfrm>
            <a:off x="2555776" y="180525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Algoritmos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3169B9-B9C2-FE42-B21B-6521CBB37CAF}"/>
              </a:ext>
            </a:extLst>
          </p:cNvPr>
          <p:cNvSpPr txBox="1"/>
          <p:nvPr/>
        </p:nvSpPr>
        <p:spPr>
          <a:xfrm>
            <a:off x="1655676" y="298164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Programación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DBC3EB-D37A-574F-86D1-DF08F844CD6A}"/>
              </a:ext>
            </a:extLst>
          </p:cNvPr>
          <p:cNvSpPr txBox="1"/>
          <p:nvPr/>
        </p:nvSpPr>
        <p:spPr>
          <a:xfrm>
            <a:off x="1882975" y="350702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Bases de datos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8ED4C1-74DB-6747-BD5E-1B538651BD97}"/>
              </a:ext>
            </a:extLst>
          </p:cNvPr>
          <p:cNvSpPr txBox="1"/>
          <p:nvPr/>
        </p:nvSpPr>
        <p:spPr>
          <a:xfrm>
            <a:off x="5267139" y="168214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Álgebra 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347B1F-0EFC-174F-BEFA-B67696A04DA8}"/>
              </a:ext>
            </a:extLst>
          </p:cNvPr>
          <p:cNvSpPr txBox="1"/>
          <p:nvPr/>
        </p:nvSpPr>
        <p:spPr>
          <a:xfrm>
            <a:off x="5688124" y="28945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Estadística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4051A0-D2AD-484E-A301-68D0E7F8D284}"/>
              </a:ext>
            </a:extLst>
          </p:cNvPr>
          <p:cNvSpPr txBox="1"/>
          <p:nvPr/>
        </p:nvSpPr>
        <p:spPr>
          <a:xfrm>
            <a:off x="6076196" y="338430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Optimización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9209761-D3E8-734A-8D9A-F3C176951BD3}"/>
              </a:ext>
            </a:extLst>
          </p:cNvPr>
          <p:cNvSpPr txBox="1"/>
          <p:nvPr/>
        </p:nvSpPr>
        <p:spPr>
          <a:xfrm>
            <a:off x="5218578" y="516526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Economía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ADFD65-01BC-9E41-9B0F-32B6A94CDAD2}"/>
              </a:ext>
            </a:extLst>
          </p:cNvPr>
          <p:cNvSpPr txBox="1"/>
          <p:nvPr/>
        </p:nvSpPr>
        <p:spPr>
          <a:xfrm>
            <a:off x="4153756" y="488226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Medicina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AD71B13-0BBD-7542-846E-64C9B3D0883A}"/>
              </a:ext>
            </a:extLst>
          </p:cNvPr>
          <p:cNvSpPr txBox="1"/>
          <p:nvPr/>
        </p:nvSpPr>
        <p:spPr>
          <a:xfrm>
            <a:off x="3007298" y="519046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Derecho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61E60C-07F5-7A4B-B2B9-2BE7CB8D4DAD}"/>
              </a:ext>
            </a:extLst>
          </p:cNvPr>
          <p:cNvSpPr txBox="1"/>
          <p:nvPr/>
        </p:nvSpPr>
        <p:spPr>
          <a:xfrm>
            <a:off x="3383868" y="599431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Admon</a:t>
            </a:r>
            <a:r>
              <a:rPr lang="es-ES" sz="1000" dirty="0"/>
              <a:t>. Empresas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B5FB1D-F280-6940-9546-A8EF92A1224C}"/>
              </a:ext>
            </a:extLst>
          </p:cNvPr>
          <p:cNvSpPr txBox="1"/>
          <p:nvPr/>
        </p:nvSpPr>
        <p:spPr>
          <a:xfrm>
            <a:off x="4610202" y="583488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6665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Contenidos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/>
              <a:t>Descripción de los contenidos</a:t>
            </a:r>
            <a:endParaRPr lang="es-ES_tradnl" sz="2000" dirty="0"/>
          </a:p>
          <a:p>
            <a:endParaRPr lang="es-ES" b="1" dirty="0"/>
          </a:p>
          <a:p>
            <a:pPr marL="315913"/>
            <a:r>
              <a:rPr lang="es-ES" b="1" dirty="0"/>
              <a:t>1. Introducción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2. Series Temporales. Definición y componentes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3. Métodos sencillos de predicción. Evaluación de predicciones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4. Métodos de medias móviles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5. Técnicas de Alisado Exponencial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6. Procesos ARIMA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7. Modelos ARIMA con estacionalidad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8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Bibliografía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6</a:t>
            </a:fld>
            <a:endParaRPr lang="es-ES"/>
          </a:p>
        </p:txBody>
      </p:sp>
      <p:sp>
        <p:nvSpPr>
          <p:cNvPr id="8" name="2 Rectángulo">
            <a:extLst>
              <a:ext uri="{FF2B5EF4-FFF2-40B4-BE49-F238E27FC236}">
                <a16:creationId xmlns:a16="http://schemas.microsoft.com/office/drawing/2014/main" id="{F5C207F8-F8A2-9A49-A7A1-991A6E081467}"/>
              </a:ext>
            </a:extLst>
          </p:cNvPr>
          <p:cNvSpPr/>
          <p:nvPr/>
        </p:nvSpPr>
        <p:spPr>
          <a:xfrm>
            <a:off x="899592" y="1124744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Dos libros interesantes: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Forecasting</a:t>
            </a:r>
            <a:r>
              <a:rPr lang="es-ES" sz="2000" dirty="0"/>
              <a:t>: </a:t>
            </a:r>
            <a:r>
              <a:rPr lang="es-ES" sz="2000" dirty="0" err="1"/>
              <a:t>Principles</a:t>
            </a:r>
            <a:r>
              <a:rPr lang="es-ES" sz="2000" dirty="0"/>
              <a:t> and </a:t>
            </a:r>
            <a:r>
              <a:rPr lang="es-ES" sz="2000" dirty="0" err="1"/>
              <a:t>Practice</a:t>
            </a:r>
            <a:r>
              <a:rPr lang="es-ES" sz="2000" dirty="0"/>
              <a:t> de </a:t>
            </a:r>
            <a:r>
              <a:rPr lang="es-ES" sz="2000" dirty="0" err="1"/>
              <a:t>Rob</a:t>
            </a:r>
            <a:r>
              <a:rPr lang="es-ES" sz="2000" dirty="0"/>
              <a:t> J. </a:t>
            </a:r>
            <a:r>
              <a:rPr lang="es-ES" sz="2000" dirty="0" err="1"/>
              <a:t>Hyndman</a:t>
            </a:r>
            <a:r>
              <a:rPr lang="es-ES" sz="2000" dirty="0"/>
              <a:t> y George </a:t>
            </a:r>
            <a:r>
              <a:rPr lang="es-ES" sz="2000" dirty="0" err="1"/>
              <a:t>Athanasopoulos</a:t>
            </a:r>
            <a:r>
              <a:rPr lang="es-ES" sz="2000" dirty="0"/>
              <a:t>: https://</a:t>
            </a:r>
            <a:r>
              <a:rPr lang="es-ES" sz="2000" dirty="0" err="1"/>
              <a:t>otexts.com</a:t>
            </a:r>
            <a:r>
              <a:rPr lang="es-ES" sz="2000" dirty="0"/>
              <a:t>/fpp2/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Introduction</a:t>
            </a:r>
            <a:r>
              <a:rPr lang="es-ES" sz="2000" dirty="0"/>
              <a:t> to </a:t>
            </a:r>
            <a:r>
              <a:rPr lang="es-ES" sz="2000" dirty="0" err="1"/>
              <a:t>Statistical</a:t>
            </a:r>
            <a:r>
              <a:rPr lang="es-ES" sz="2000" dirty="0"/>
              <a:t> </a:t>
            </a:r>
            <a:r>
              <a:rPr lang="es-ES" sz="2000" dirty="0" err="1"/>
              <a:t>Learning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 in R de </a:t>
            </a:r>
            <a:r>
              <a:rPr lang="es-ES" sz="2000" dirty="0" err="1"/>
              <a:t>Gareth</a:t>
            </a:r>
            <a:r>
              <a:rPr lang="es-ES" sz="2000" dirty="0"/>
              <a:t>, </a:t>
            </a:r>
            <a:r>
              <a:rPr lang="es-ES" sz="2000" dirty="0" err="1"/>
              <a:t>Witten</a:t>
            </a:r>
            <a:r>
              <a:rPr lang="es-ES" sz="2000" dirty="0"/>
              <a:t>, </a:t>
            </a:r>
            <a:r>
              <a:rPr lang="es-ES" sz="2000" dirty="0" err="1"/>
              <a:t>Hastie</a:t>
            </a:r>
            <a:r>
              <a:rPr lang="es-ES" sz="2000" dirty="0"/>
              <a:t> y </a:t>
            </a:r>
            <a:r>
              <a:rPr lang="es-ES" sz="2000" dirty="0" err="1"/>
              <a:t>Tibshirani</a:t>
            </a:r>
            <a:r>
              <a:rPr lang="es-ES" sz="2000" dirty="0"/>
              <a:t>. </a:t>
            </a:r>
            <a:r>
              <a:rPr lang="es-ES" sz="2000" dirty="0" err="1"/>
              <a:t>Springer</a:t>
            </a:r>
            <a:r>
              <a:rPr lang="es-ES" sz="2000" dirty="0"/>
              <a:t> New York 2013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Libros de R y Series Temporales: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Cowpertwait</a:t>
            </a:r>
            <a:r>
              <a:rPr lang="es-ES" sz="2000" dirty="0"/>
              <a:t>, P. S. P. y </a:t>
            </a:r>
            <a:r>
              <a:rPr lang="es-ES" sz="2000" dirty="0" err="1"/>
              <a:t>Metcalfe</a:t>
            </a:r>
            <a:r>
              <a:rPr lang="es-ES" sz="2000" dirty="0"/>
              <a:t>, A. V. (2009) </a:t>
            </a:r>
            <a:r>
              <a:rPr lang="es-ES" sz="2000" dirty="0" err="1"/>
              <a:t>Introductory</a:t>
            </a:r>
            <a:r>
              <a:rPr lang="es-ES" sz="2000" dirty="0"/>
              <a:t> Time Series </a:t>
            </a:r>
            <a:r>
              <a:rPr lang="es-ES" sz="2000" dirty="0" err="1"/>
              <a:t>with</a:t>
            </a:r>
            <a:r>
              <a:rPr lang="es-ES" sz="2000" dirty="0"/>
              <a:t> R. </a:t>
            </a:r>
            <a:r>
              <a:rPr lang="es-ES" sz="2000" dirty="0" err="1"/>
              <a:t>Springer</a:t>
            </a:r>
            <a:r>
              <a:rPr lang="es-ES" sz="2000" dirty="0"/>
              <a:t> (</a:t>
            </a:r>
            <a:r>
              <a:rPr lang="es-ES" sz="2000" dirty="0" err="1"/>
              <a:t>Collection</a:t>
            </a:r>
            <a:r>
              <a:rPr lang="es-ES" sz="2000" dirty="0"/>
              <a:t> Use 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Pfaff</a:t>
            </a:r>
            <a:r>
              <a:rPr lang="es-ES" sz="2000" dirty="0"/>
              <a:t>, B. (2008) </a:t>
            </a:r>
            <a:r>
              <a:rPr lang="es-ES" sz="2000" dirty="0" err="1"/>
              <a:t>Analysis</a:t>
            </a:r>
            <a:r>
              <a:rPr lang="es-ES" sz="2000" dirty="0"/>
              <a:t> of </a:t>
            </a:r>
            <a:r>
              <a:rPr lang="es-ES" sz="2000" dirty="0" err="1"/>
              <a:t>Integrated</a:t>
            </a:r>
            <a:r>
              <a:rPr lang="es-ES" sz="2000" dirty="0"/>
              <a:t> and </a:t>
            </a:r>
            <a:r>
              <a:rPr lang="es-ES" sz="2000" dirty="0" err="1"/>
              <a:t>Cointegrated</a:t>
            </a:r>
            <a:r>
              <a:rPr lang="es-ES" sz="2000" dirty="0"/>
              <a:t> Time Series </a:t>
            </a:r>
            <a:r>
              <a:rPr lang="es-ES" sz="2000" dirty="0" err="1"/>
              <a:t>with</a:t>
            </a:r>
            <a:r>
              <a:rPr lang="es-ES" sz="2000" dirty="0"/>
              <a:t> R. </a:t>
            </a:r>
            <a:r>
              <a:rPr lang="es-ES" sz="2000" dirty="0" err="1"/>
              <a:t>Springer</a:t>
            </a:r>
            <a:r>
              <a:rPr lang="es-ES" sz="2000" dirty="0"/>
              <a:t> (</a:t>
            </a:r>
            <a:r>
              <a:rPr lang="es-ES" sz="2000" dirty="0" err="1"/>
              <a:t>Collection</a:t>
            </a:r>
            <a:r>
              <a:rPr lang="es-ES" sz="2000" dirty="0"/>
              <a:t> Use 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Cryer</a:t>
            </a:r>
            <a:r>
              <a:rPr lang="es-ES" sz="2000" dirty="0"/>
              <a:t>, J. D., Chan, Kung-</a:t>
            </a:r>
            <a:r>
              <a:rPr lang="es-ES" sz="2000" dirty="0" err="1"/>
              <a:t>Sik</a:t>
            </a:r>
            <a:r>
              <a:rPr lang="es-ES" sz="2000" dirty="0"/>
              <a:t>. (2008) Time Series </a:t>
            </a:r>
            <a:r>
              <a:rPr lang="es-ES" sz="2000" dirty="0" err="1"/>
              <a:t>Analysis</a:t>
            </a:r>
            <a:r>
              <a:rPr lang="es-ES" sz="2000" dirty="0"/>
              <a:t>.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 in R. </a:t>
            </a:r>
            <a:r>
              <a:rPr lang="es-ES" sz="2000" dirty="0" err="1"/>
              <a:t>Springe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Metodología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desarrollo de la asignatura se estructura fundamentalmente en torno a las sesiones teóricas y prácticas diferenciadas, siendo las teóricas de 1 hora a la semana (25%) y las prácticas de 3 horas a la semana (75%). La metodología, por tanto, enfatiza los aspectos más prácticos y computacionales de la asignatura.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teórica</a:t>
            </a:r>
            <a:r>
              <a:rPr lang="es-ES" sz="2000" dirty="0"/>
              <a:t>: se plantearán los conceptos nucleares de cada tema, de forma precisa y rigurosa, en lenguaje natural, gráfico y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práctica</a:t>
            </a:r>
            <a:r>
              <a:rPr lang="es-ES" sz="2000" dirty="0"/>
              <a:t>: a partir del código R y de los ficheros de datos se proporcionarán se practicarán los conceptos teóricos vistos y se aprenderá el manejo de R para el análisis de series temporales.</a:t>
            </a:r>
          </a:p>
          <a:p>
            <a:endParaRPr lang="es-ES" sz="2000" dirty="0"/>
          </a:p>
          <a:p>
            <a:r>
              <a:rPr lang="es-ES" sz="2000" dirty="0"/>
              <a:t>Resulta aconsejable que os traigáis vuestro ordenador para trabajar tanto en las clases de teoría como de prácticas.</a:t>
            </a:r>
          </a:p>
          <a:p>
            <a:pPr marL="285750" indent="-285750" algn="just">
              <a:buFont typeface="Arial"/>
              <a:buChar char="•"/>
            </a:pPr>
            <a:endParaRPr lang="es-ES_tradnl" sz="20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 y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RStudio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s-ES_tradnl" sz="2800" b="1" dirty="0"/>
              <a:t>R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El programa estadístico que usaremos durante el curso se llama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2"/>
              </a:rPr>
              <a:t>https://www.r-project.org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Lo puedes descargar desde </a:t>
            </a:r>
            <a:r>
              <a:rPr lang="es-ES_tradnl" dirty="0">
                <a:hlinkClick r:id="rId3"/>
              </a:rPr>
              <a:t>https://cloud.r-project.org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Lee con detalle las instrucciones y elige la versión más reciente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Tienes manuales online en </a:t>
            </a:r>
            <a:r>
              <a:rPr lang="es-ES_tradnl" dirty="0">
                <a:hlinkClick r:id="rId4"/>
              </a:rPr>
              <a:t>https://cran.r-project.org/manuals.html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s-ES_tradnl" sz="2000" dirty="0"/>
          </a:p>
          <a:p>
            <a:pPr lvl="0" algn="just">
              <a:spcAft>
                <a:spcPts val="600"/>
              </a:spcAft>
            </a:pPr>
            <a:r>
              <a:rPr lang="es-ES_tradnl" sz="2800" b="1" dirty="0" err="1"/>
              <a:t>RStudio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Permite usar R de forma más cómoda y amigable. Debes instalarlo después de instalar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5"/>
              </a:rPr>
              <a:t>https://rstudio.com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Descargar desde </a:t>
            </a:r>
            <a:r>
              <a:rPr lang="es-ES_tradnl" dirty="0">
                <a:hlinkClick r:id="rId6"/>
              </a:rPr>
              <a:t>https://rstudio.com/products/rstudio/download/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Versión </a:t>
            </a:r>
            <a:r>
              <a:rPr lang="es-ES_tradnl" sz="1600" dirty="0" err="1"/>
              <a:t>RStudio</a:t>
            </a:r>
            <a:r>
              <a:rPr lang="es-ES_tradnl" sz="1600" dirty="0"/>
              <a:t> Desktop “Free”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91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Evaluación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La evaluación continua supondrá un 60% </a:t>
            </a:r>
            <a:r>
              <a:rPr lang="es-ES" sz="2000" dirty="0"/>
              <a:t>de la nota de la asignatura y se compondrá de dos tipos de actividades: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Tras cada una de las unidades temáticas se realizará una </a:t>
            </a:r>
            <a:r>
              <a:rPr lang="es-ES" sz="2000" b="1" dirty="0"/>
              <a:t>prueba tipo test</a:t>
            </a:r>
            <a:r>
              <a:rPr lang="es-ES" sz="2000" dirty="0"/>
              <a:t>. La prueba contendrá preguntas de respuesta múltiple, numérica, verdadero/falso,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 evaluación continua </a:t>
            </a:r>
            <a:r>
              <a:rPr lang="es-ES" sz="2000" b="1" dirty="0"/>
              <a:t>es recuperable de cara a la </a:t>
            </a:r>
            <a:r>
              <a:rPr lang="es-ES" sz="2000" b="1"/>
              <a:t>segunda convocatoria</a:t>
            </a:r>
            <a:r>
              <a:rPr lang="es-ES" sz="2000" b="1" dirty="0"/>
              <a:t>.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En la fecha convenida se realizará un </a:t>
            </a:r>
            <a:r>
              <a:rPr lang="es-ES" sz="2000" b="1" dirty="0"/>
              <a:t>examen escrito que supondrá el restante 40%</a:t>
            </a:r>
            <a:r>
              <a:rPr lang="es-ES" sz="2000" dirty="0"/>
              <a:t> de la nota de la asignatura.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El examen tendrá tanto apartados de teoría como preguntas prácticas.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Será condición imprescindible para la superación de la asignatura aprobar el examen escrito.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8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875</TotalTime>
  <Words>730</Words>
  <Application>Microsoft Macintosh PowerPoint</Application>
  <PresentationFormat>Presentación en pantalla (4:3)</PresentationFormat>
  <Paragraphs>97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termal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eCONOMETRIA   I</dc:title>
  <dc:creator>serranog</dc:creator>
  <cp:lastModifiedBy>Ivan Arribas Fernandez</cp:lastModifiedBy>
  <cp:revision>54</cp:revision>
  <cp:lastPrinted>2018-09-03T09:11:58Z</cp:lastPrinted>
  <dcterms:created xsi:type="dcterms:W3CDTF">2012-09-06T11:04:22Z</dcterms:created>
  <dcterms:modified xsi:type="dcterms:W3CDTF">2021-01-08T09:36:00Z</dcterms:modified>
</cp:coreProperties>
</file>