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898" r:id="rId12"/>
    <p:sldId id="899" r:id="rId13"/>
    <p:sldId id="900"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898"/>
            <p14:sldId id="899"/>
            <p14:sldId id="900"/>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6/7/2015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6/7/2015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6/7/2015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6/7/2015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6/7/2015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/demos/script-module03.md for instructions</a:t>
            </a:r>
            <a:endParaRPr lang="en-US" dirty="0" smtClean="0"/>
          </a:p>
          <a:p>
            <a:endParaRPr lang="en-US" dirty="0" smtClean="0"/>
          </a:p>
          <a:p>
            <a:r>
              <a:rPr lang="en-US" dirty="0" smtClean="0"/>
              <a:t>These</a:t>
            </a:r>
            <a:r>
              <a:rPr lang="en-US" baseline="0" dirty="0" smtClean="0"/>
              <a:t> demos show how to do simply OAuth2 programming &amp; dealing with app permissions and identity as well as working with the cross domain library.</a:t>
            </a:r>
          </a:p>
          <a:p>
            <a:endParaRPr lang="en-US" baseline="0"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 shows the final solution built in module 4.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/demos/script-module05.md for instructions</a:t>
            </a:r>
            <a:endParaRPr lang="en-US" dirty="0" smtClean="0"/>
          </a:p>
          <a:p>
            <a:endParaRPr lang="en-US" dirty="0" smtClean="0"/>
          </a:p>
          <a:p>
            <a:r>
              <a:rPr lang="en-US" dirty="0" smtClean="0"/>
              <a:t>This demo shows the final solution built in module 5.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6/7/2015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6/7/2015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6/7/2015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6/7/2015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a:t>DevCamp</a:t>
            </a:r>
            <a:r>
              <a:rPr lang="en-US" sz="6600" dirty="0"/>
              <a:t>: Office</a:t>
            </a:r>
            <a:endParaRPr lang="en-US" sz="6600" dirty="0"/>
          </a:p>
        </p:txBody>
      </p:sp>
      <p:sp>
        <p:nvSpPr>
          <p:cNvPr id="3" name="Text Placeholder 2"/>
          <p:cNvSpPr>
            <a:spLocks noGrp="1"/>
          </p:cNvSpPr>
          <p:nvPr>
            <p:ph type="body" sz="quarter" idx="12"/>
          </p:nvPr>
        </p:nvSpPr>
        <p:spPr/>
        <p:txBody>
          <a:bodyPr/>
          <a:lstStyle/>
          <a:p>
            <a:r>
              <a:rPr lang="en-US" dirty="0" smtClean="0"/>
              <a:t>June 2015</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a14="http://schemas.microsoft.com/office/drawing/2010/main" xmlns="">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1927298"/>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Hook into Apps for </a:t>
            </a:r>
            <a:r>
              <a:rPr lang="en-US" sz="3100" b="0" dirty="0" err="1" smtClean="0"/>
              <a:t>SHarePoint</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Hook into Office 365 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pPr>
              <a:spcBef>
                <a:spcPts val="600"/>
              </a:spcBef>
            </a:pPr>
            <a:r>
              <a:rPr lang="en-US" dirty="0">
                <a:solidFill>
                  <a:schemeClr val="bg1"/>
                </a:solidFill>
              </a:rPr>
              <a:t>Ivan Sanders			</a:t>
            </a:r>
          </a:p>
          <a:p>
            <a:pPr>
              <a:spcBef>
                <a:spcPts val="600"/>
              </a:spcBef>
            </a:pPr>
            <a:r>
              <a:rPr lang="en-US" dirty="0">
                <a:solidFill>
                  <a:schemeClr val="bg1"/>
                </a:solidFill>
              </a:rPr>
              <a:t>SharePoint MVP/MCT		</a:t>
            </a:r>
          </a:p>
          <a:p>
            <a:pPr>
              <a:spcBef>
                <a:spcPts val="600"/>
              </a:spcBef>
            </a:pPr>
            <a:r>
              <a:rPr lang="en-US" dirty="0">
                <a:solidFill>
                  <a:schemeClr val="bg1"/>
                </a:solidFill>
              </a:rPr>
              <a:t>ivan@dimension-si.com		</a:t>
            </a:r>
          </a:p>
          <a:p>
            <a:pPr>
              <a:spcBef>
                <a:spcPts val="600"/>
              </a:spcBef>
            </a:pPr>
            <a:r>
              <a:rPr lang="en-US" dirty="0">
                <a:solidFill>
                  <a:schemeClr val="bg1"/>
                </a:solidFill>
              </a:rPr>
              <a:t>@</a:t>
            </a:r>
            <a:r>
              <a:rPr lang="en-US" dirty="0" err="1" smtClean="0">
                <a:solidFill>
                  <a:schemeClr val="bg1"/>
                </a:solidFill>
              </a:rPr>
              <a:t>iasanders</a:t>
            </a:r>
            <a:endParaRPr lang="en-US" dirty="0">
              <a:solidFill>
                <a:schemeClr val="bg1"/>
              </a:solidFill>
            </a:endParaRPr>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Hook into Apps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a:t>Demo of all Samples in this </a:t>
            </a:r>
            <a:r>
              <a:rPr lang="en-US" dirty="0" err="1"/>
              <a:t>DevCamp</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all Samples in this </a:t>
            </a:r>
            <a:r>
              <a:rPr lang="en-US" dirty="0" err="1" smtClean="0"/>
              <a:t>DevCamp</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Both will be used throughout the labs.</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Hook into Apps for SharePoint</a:t>
            </a:r>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p>
          <a:p>
            <a:endParaRPr lang="en-US" dirty="0"/>
          </a:p>
          <a:p>
            <a:r>
              <a:rPr lang="en-US" dirty="0" smtClean="0"/>
              <a:t>Understand how to create 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5: Hook into Apps for Office</a:t>
            </a:r>
          </a:p>
        </p:txBody>
      </p:sp>
      <p:sp>
        <p:nvSpPr>
          <p:cNvPr id="2" name="Text Placeholder 1"/>
          <p:cNvSpPr>
            <a:spLocks noGrp="1"/>
          </p:cNvSpPr>
          <p:nvPr>
            <p:ph type="body" sz="quarter" idx="10"/>
          </p:nvPr>
        </p:nvSpPr>
        <p:spPr/>
        <p:txBody>
          <a:bodyPr/>
          <a:lstStyle/>
          <a:p>
            <a:r>
              <a:rPr lang="en-US" dirty="0" smtClean="0"/>
              <a:t>Understand how to create Apps for Office</a:t>
            </a:r>
          </a:p>
          <a:p>
            <a:endParaRPr lang="en-US" dirty="0"/>
          </a:p>
          <a:p>
            <a:r>
              <a:rPr lang="en-US" dirty="0" smtClean="0"/>
              <a:t>Outlook Web App</a:t>
            </a:r>
          </a:p>
          <a:p>
            <a:endParaRPr lang="en-US" dirty="0"/>
          </a:p>
          <a:p>
            <a:r>
              <a:rPr lang="en-US" dirty="0" smtClean="0"/>
              <a:t>Word Task Pane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5fad15d0-477e-40da-a20d-40d4ca777cbd"/>
    <ds:schemaRef ds:uri="http://purl.org/dc/dcmitype/"/>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4086</Words>
  <Application>Microsoft Office PowerPoint</Application>
  <PresentationFormat>Custom</PresentationFormat>
  <Paragraphs>273</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DevCamp: Office</vt:lpstr>
      <vt:lpstr>Course Agenda</vt:lpstr>
      <vt:lpstr>Introduction to the Day</vt:lpstr>
      <vt:lpstr>Agenda </vt:lpstr>
      <vt:lpstr>Introduction</vt:lpstr>
      <vt:lpstr>Module 2: Setting up the Environments</vt:lpstr>
      <vt:lpstr>Module 3: Hook into Apps for SharePoint</vt:lpstr>
      <vt:lpstr>Module 4: Hook into Office 365 APIs</vt:lpstr>
      <vt:lpstr>Module 5: Hook into Apps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2015-06-07T10:03:16Z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