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376" r:id="rId4"/>
    <p:sldMasterId id="2147484458" r:id="rId5"/>
    <p:sldMasterId id="2147484525" r:id="rId6"/>
    <p:sldMasterId id="2147484534" r:id="rId7"/>
  </p:sldMasterIdLst>
  <p:notesMasterIdLst>
    <p:notesMasterId r:id="rId38"/>
  </p:notesMasterIdLst>
  <p:handoutMasterIdLst>
    <p:handoutMasterId r:id="rId39"/>
  </p:handoutMasterIdLst>
  <p:sldIdLst>
    <p:sldId id="1630" r:id="rId8"/>
    <p:sldId id="1703" r:id="rId9"/>
    <p:sldId id="1634" r:id="rId10"/>
    <p:sldId id="1658" r:id="rId11"/>
    <p:sldId id="1636" r:id="rId12"/>
    <p:sldId id="1680" r:id="rId13"/>
    <p:sldId id="1681" r:id="rId14"/>
    <p:sldId id="1682" r:id="rId15"/>
    <p:sldId id="1683" r:id="rId16"/>
    <p:sldId id="1684" r:id="rId17"/>
    <p:sldId id="1685" r:id="rId18"/>
    <p:sldId id="1659" r:id="rId19"/>
    <p:sldId id="1688" r:id="rId20"/>
    <p:sldId id="1689" r:id="rId21"/>
    <p:sldId id="1690" r:id="rId22"/>
    <p:sldId id="1691" r:id="rId23"/>
    <p:sldId id="1692" r:id="rId24"/>
    <p:sldId id="1693" r:id="rId25"/>
    <p:sldId id="1694" r:id="rId26"/>
    <p:sldId id="1695" r:id="rId27"/>
    <p:sldId id="1696" r:id="rId28"/>
    <p:sldId id="1697" r:id="rId29"/>
    <p:sldId id="1677" r:id="rId30"/>
    <p:sldId id="1686" r:id="rId31"/>
    <p:sldId id="1699" r:id="rId32"/>
    <p:sldId id="1702" r:id="rId33"/>
    <p:sldId id="1701" r:id="rId34"/>
    <p:sldId id="1687" r:id="rId35"/>
    <p:sldId id="1678" r:id="rId36"/>
    <p:sldId id="1679" r:id="rId3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FF377351-AA58-4A42-A64C-48719B975E8A}">
          <p14:sldIdLst>
            <p14:sldId id="1630"/>
            <p14:sldId id="1703"/>
            <p14:sldId id="1634"/>
            <p14:sldId id="1658"/>
          </p14:sldIdLst>
        </p14:section>
        <p14:section name="Overview" id="{4CE34277-23A5-4B49-ABBE-630DDA0718A3}">
          <p14:sldIdLst>
            <p14:sldId id="1636"/>
            <p14:sldId id="1680"/>
            <p14:sldId id="1681"/>
            <p14:sldId id="1682"/>
            <p14:sldId id="1683"/>
            <p14:sldId id="1684"/>
            <p14:sldId id="1685"/>
          </p14:sldIdLst>
        </p14:section>
        <p14:section name="Apps for Word " id="{44DE380D-1D50-E64A-A342-F8CE76C58799}">
          <p14:sldIdLst>
            <p14:sldId id="1659"/>
            <p14:sldId id="1688"/>
            <p14:sldId id="1689"/>
            <p14:sldId id="1690"/>
            <p14:sldId id="1691"/>
            <p14:sldId id="1692"/>
            <p14:sldId id="1693"/>
            <p14:sldId id="1694"/>
            <p14:sldId id="1695"/>
            <p14:sldId id="1696"/>
            <p14:sldId id="1697"/>
            <p14:sldId id="1677"/>
          </p14:sldIdLst>
        </p14:section>
        <p14:section name="Apps for Outlook" id="{2523738E-5633-724C-8A4C-F23B1186C1D7}">
          <p14:sldIdLst>
            <p14:sldId id="1686"/>
            <p14:sldId id="1699"/>
            <p14:sldId id="1702"/>
            <p14:sldId id="1701"/>
            <p14:sldId id="1687"/>
          </p14:sldIdLst>
        </p14:section>
        <p14:section name="Summary" id="{EA1B201B-DE81-3242-94A6-E7CE19C0B7BB}">
          <p14:sldIdLst>
            <p14:sldId id="1678"/>
            <p14:sldId id="1679"/>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Sanjeevini Mittal" initials="SM" lastIdx="1" clrIdx="2">
    <p:extLst/>
  </p:cmAuthor>
  <p:cmAuthor id="3" name="Author" initials="A" lastIdx="61" clrIdx="3"/>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C3C00"/>
    <a:srgbClr val="FFFFFF"/>
    <a:srgbClr val="009E49"/>
    <a:srgbClr val="0072C6"/>
    <a:srgbClr val="00BCF2"/>
    <a:srgbClr val="7FBA00"/>
    <a:srgbClr val="002050"/>
    <a:srgbClr val="000000"/>
    <a:srgbClr val="68217A"/>
    <a:srgbClr val="B400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41" autoAdjust="0"/>
    <p:restoredTop sz="76295" autoAdjust="0"/>
  </p:normalViewPr>
  <p:slideViewPr>
    <p:cSldViewPr snapToObjects="1">
      <p:cViewPr varScale="1">
        <p:scale>
          <a:sx n="114" d="100"/>
          <a:sy n="114" d="100"/>
        </p:scale>
        <p:origin x="456" y="84"/>
      </p:cViewPr>
      <p:guideLst>
        <p:guide orient="horz" pos="2203"/>
        <p:guide pos="3917"/>
      </p:guideLst>
    </p:cSldViewPr>
  </p:slideViewPr>
  <p:outlineViewPr>
    <p:cViewPr>
      <p:scale>
        <a:sx n="33" d="100"/>
        <a:sy n="33" d="100"/>
      </p:scale>
      <p:origin x="0" y="-2862"/>
    </p:cViewPr>
  </p:outlineViewPr>
  <p:notesTextViewPr>
    <p:cViewPr>
      <p:scale>
        <a:sx n="3" d="2"/>
        <a:sy n="3" d="2"/>
      </p:scale>
      <p:origin x="0" y="0"/>
    </p:cViewPr>
  </p:notesTextViewPr>
  <p:sorterViewPr>
    <p:cViewPr varScale="1">
      <p:scale>
        <a:sx n="1" d="1"/>
        <a:sy n="1" d="1"/>
      </p:scale>
      <p:origin x="0" y="0"/>
    </p:cViewPr>
  </p:sorterViewPr>
  <p:notesViewPr>
    <p:cSldViewPr snapToObjects="1" showGuides="1">
      <p:cViewPr varScale="1">
        <p:scale>
          <a:sx n="88" d="100"/>
          <a:sy n="88" d="100"/>
        </p:scale>
        <p:origin x="3822" y="108"/>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7AAADD-8F94-4863-AB67-1D448E3F1BC3}" type="datetime1">
              <a:rPr lang="en-US" smtClean="0">
                <a:latin typeface="Segoe UI" pitchFamily="34" charset="0"/>
              </a:rPr>
              <a:t>6/7/2015</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smtClean="0"/>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E74353ED-ACB2-44BF-A903-985B0AF962B7}" type="datetime1">
              <a:rPr lang="en-US" smtClean="0"/>
              <a:t>6/7/2015</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9326409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Visual Studio has a new project template for Apps for Office. These project types gives you a starter project with a web page and manifest.</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14</a:t>
            </a:fld>
            <a:endParaRPr lang="en-US"/>
          </a:p>
        </p:txBody>
      </p:sp>
    </p:spTree>
    <p:extLst>
      <p:ext uri="{BB962C8B-B14F-4D97-AF65-F5344CB8AC3E}">
        <p14:creationId xmlns:p14="http://schemas.microsoft.com/office/powerpoint/2010/main" val="1120994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slide</a:t>
            </a:r>
            <a:r>
              <a:rPr lang="en-US" baseline="0" dirty="0" smtClean="0"/>
              <a:t> shows the initial structure of a task pane app created with the Visual Studio 2013.</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F520EA6B-12B9-470C-8032-CF7B89111BB8}" type="datetime1">
              <a:rPr lang="en-US" smtClean="0"/>
              <a:t>6/7/2015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509953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a:t>
            </a:r>
            <a:r>
              <a:rPr lang="en-US" baseline="0" dirty="0" smtClean="0"/>
              <a:t> shows the Visual Studio designer for an app manifest in a task pane app. It will look different for other types of Apps for Office.</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FC5F0E7A-DD5F-4903-B380-98FDBDD8F972}" type="datetime1">
              <a:rPr lang="en-US" smtClean="0"/>
              <a:t>6/7/2015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3012041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times when it is also useful or necessary to examine or update the manifest</a:t>
            </a:r>
            <a:r>
              <a:rPr lang="en-US" baseline="0" dirty="0" smtClean="0"/>
              <a:t> in XML view. You can enter XML view by clicking the XML file in the Solution Explorer.</a:t>
            </a:r>
            <a:endParaRPr lang="en-US" dirty="0"/>
          </a:p>
        </p:txBody>
      </p:sp>
      <p:sp>
        <p:nvSpPr>
          <p:cNvPr id="4" name="Date Placeholder 3"/>
          <p:cNvSpPr>
            <a:spLocks noGrp="1"/>
          </p:cNvSpPr>
          <p:nvPr>
            <p:ph type="dt" idx="10"/>
          </p:nvPr>
        </p:nvSpPr>
        <p:spPr/>
        <p:txBody>
          <a:bodyPr/>
          <a:lstStyle/>
          <a:p>
            <a:fld id="{64469F49-A1F5-4E7A-A41B-14BD8D8FB2E1}" type="datetime1">
              <a:rPr lang="en-US" smtClean="0"/>
              <a:t>6/7/2015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519972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app has a source</a:t>
            </a:r>
            <a:r>
              <a:rPr lang="en-US" baseline="0" dirty="0" smtClean="0"/>
              <a:t> location which points to a entry point Web page somewhere on the Internet. Here is an example of a simple Web page that is used to load a task pane app. Note that this page must link to any required CSS files and JavaScript that will be adding styles or behavior behind the app. Visual Studio automatically adds the links for </a:t>
            </a:r>
            <a:r>
              <a:rPr lang="en-US" baseline="0" dirty="0" err="1" smtClean="0"/>
              <a:t>jQuery</a:t>
            </a:r>
            <a:r>
              <a:rPr lang="en-US" baseline="0" dirty="0" smtClean="0"/>
              <a:t> and ASP.NET AJAX. Also note that the page adds HTML elements which are often created with ids and/or classes.</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18</a:t>
            </a:fld>
            <a:endParaRPr lang="en-US"/>
          </a:p>
        </p:txBody>
      </p:sp>
    </p:spTree>
    <p:extLst>
      <p:ext uri="{BB962C8B-B14F-4D97-AF65-F5344CB8AC3E}">
        <p14:creationId xmlns:p14="http://schemas.microsoft.com/office/powerpoint/2010/main" val="24150840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slides discusses what</a:t>
            </a:r>
            <a:r>
              <a:rPr lang="en-US" baseline="0" dirty="0" smtClean="0"/>
              <a:t> to use and what to avoid when designing an app.</a:t>
            </a:r>
          </a:p>
          <a:p>
            <a:endParaRPr lang="en-US" baseline="0" dirty="0" smtClean="0"/>
          </a:p>
          <a:p>
            <a:r>
              <a:rPr lang="en-US" dirty="0" smtClean="0"/>
              <a:t>Do provide hyperlinks within an to open Web pages</a:t>
            </a:r>
            <a:r>
              <a:rPr lang="en-US" baseline="0" dirty="0" smtClean="0"/>
              <a:t> </a:t>
            </a:r>
            <a:r>
              <a:rPr lang="en-US" dirty="0" smtClean="0"/>
              <a:t>in a new browser window.</a:t>
            </a:r>
            <a:r>
              <a:rPr lang="en-US" baseline="0" dirty="0" smtClean="0"/>
              <a:t> This makes it easier to d</a:t>
            </a:r>
            <a:r>
              <a:rPr lang="en-US" dirty="0" smtClean="0"/>
              <a:t>esign an app that fits cleanly on a single host page. Within the host page</a:t>
            </a:r>
            <a:r>
              <a:rPr lang="en-US" baseline="0" dirty="0" smtClean="0"/>
              <a:t> you can also use </a:t>
            </a:r>
            <a:r>
              <a:rPr lang="en-US" dirty="0" smtClean="0"/>
              <a:t>an </a:t>
            </a:r>
            <a:r>
              <a:rPr lang="en-US" dirty="0" err="1" smtClean="0"/>
              <a:t>iFrame</a:t>
            </a:r>
            <a:r>
              <a:rPr lang="en-US" dirty="0" smtClean="0"/>
              <a:t> to host content and provide a navigation bar if needed to change the contents</a:t>
            </a:r>
            <a:r>
              <a:rPr lang="en-US" baseline="0" dirty="0" smtClean="0"/>
              <a:t> of the </a:t>
            </a:r>
            <a:r>
              <a:rPr lang="en-US" baseline="0" dirty="0" err="1" smtClean="0"/>
              <a:t>iFrane</a:t>
            </a:r>
            <a:r>
              <a:rPr lang="en-US" baseline="0" dirty="0" smtClean="0"/>
              <a:t> using JavaScript. Also consider how your app will provide informational messages to the user. Typically this is done by adding a HTML element such as a div to the host page and dynamically writing text inside using JavaScript.</a:t>
            </a:r>
            <a:endParaRPr lang="en-US" dirty="0" smtClean="0"/>
          </a:p>
          <a:p>
            <a:endParaRPr lang="en-US" dirty="0" smtClean="0"/>
          </a:p>
          <a:p>
            <a:r>
              <a:rPr lang="en-US" dirty="0" smtClean="0"/>
              <a:t>Here is a list of design issues to avoid. When creating hyperlinks, do not use &lt;a&gt; tags without</a:t>
            </a:r>
            <a:r>
              <a:rPr lang="en-US" baseline="0" dirty="0" smtClean="0"/>
              <a:t> a target attribute to open the link in a new window browser. You will find that such links are blocked by the Office UI if they attempt to take the user to a different domain. Also avoid links which navigate the user to pages which do not allow them to return to the start page as there is nothing similar to the back button inside the browser. Also, avoid interaction with the user using the poor man's technique of using the JavaScript alert function which has more restrictions inside an app than it does when used inside a  browser.</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68584938-3506-4DA6-B670-23FF647A9E8B}" type="datetime1">
              <a:rPr lang="en-US" smtClean="0"/>
              <a:t>6/7/2015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772587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you want an app to provide custom menus to the user, you should understand that you have </a:t>
            </a:r>
            <a:r>
              <a:rPr lang="en-US" dirty="0" smtClean="0"/>
              <a:t>control only</a:t>
            </a:r>
            <a:r>
              <a:rPr lang="en-US" baseline="0" dirty="0" smtClean="0"/>
              <a:t> of the users interface </a:t>
            </a:r>
            <a:r>
              <a:rPr lang="en-US" dirty="0" smtClean="0"/>
              <a:t>inside the app but not any UI elements outside. You can override the app context menu that appears</a:t>
            </a:r>
            <a:r>
              <a:rPr lang="en-US" baseline="0" dirty="0" smtClean="0"/>
              <a:t> at the upper right-hand corner of an app. </a:t>
            </a:r>
            <a:r>
              <a:rPr lang="en-US" dirty="0" smtClean="0"/>
              <a:t>However, when creating an app you have no control over</a:t>
            </a:r>
            <a:r>
              <a:rPr lang="en-US" baseline="0" dirty="0" smtClean="0"/>
              <a:t> </a:t>
            </a:r>
            <a:r>
              <a:rPr lang="en-US" dirty="0" smtClean="0"/>
              <a:t>customizing any other menus within Office apps. </a:t>
            </a:r>
          </a:p>
          <a:p>
            <a:endParaRPr lang="en-US" dirty="0" smtClean="0"/>
          </a:p>
          <a:p>
            <a:r>
              <a:rPr lang="en-US" dirty="0" smtClean="0"/>
              <a:t>Also remember that you have the ability to save custom properties as name values pairs using the settings API.</a:t>
            </a:r>
            <a:r>
              <a:rPr lang="en-US" baseline="0" dirty="0" smtClean="0"/>
              <a:t> These names value pairs are saved within the current document with task pane apps and with content apps. </a:t>
            </a:r>
            <a:r>
              <a:rPr lang="en-US" dirty="0" smtClean="0"/>
              <a:t>With mail apps these property values are saved within Exchange along with the</a:t>
            </a:r>
            <a:r>
              <a:rPr lang="en-US" baseline="0" dirty="0" smtClean="0"/>
              <a:t> host message or appointment.</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5E1850F-7595-48D2-899E-D3C1304F8E26}" type="datetime1">
              <a:rPr lang="en-US" smtClean="0"/>
              <a:t>6/7/2015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4965480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JavaScript</a:t>
            </a:r>
            <a:r>
              <a:rPr lang="en-US" baseline="0" dirty="0" smtClean="0"/>
              <a:t> is the language that is used to add executable code and behavior to a App for Office. The JavaScript you write for an app will typically take advantage of the various JavaScript APIs supplied for Office.js and other JavaScript library files for specific Office applications such as Word, Excel and Outlook. In addition to the Office JavaScript APIs, the JavaScript code you write for an app for Office can also take advantage of the ASP.NET AJAX library as well as jQuery.</a:t>
            </a:r>
          </a:p>
          <a:p>
            <a:endParaRPr lang="en-US" baseline="0" dirty="0" smtClean="0"/>
          </a:p>
          <a:p>
            <a:r>
              <a:rPr lang="en-US" baseline="0" dirty="0" smtClean="0"/>
              <a:t>The Office JavaScript API provide a top-level named Office which provides an initialize function. By overriding this function as shown in the code above, you can write code that will automatically execute as the end of the initialization process when an app is started. A common approach is to register a </a:t>
            </a:r>
            <a:r>
              <a:rPr lang="en-US" baseline="0" dirty="0" err="1" smtClean="0"/>
              <a:t>jQuery</a:t>
            </a:r>
            <a:r>
              <a:rPr lang="en-US" baseline="0" dirty="0" smtClean="0"/>
              <a:t> document ready event handler inside this function.</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21</a:t>
            </a:fld>
            <a:endParaRPr lang="en-US"/>
          </a:p>
        </p:txBody>
      </p:sp>
    </p:spTree>
    <p:extLst>
      <p:ext uri="{BB962C8B-B14F-4D97-AF65-F5344CB8AC3E}">
        <p14:creationId xmlns:p14="http://schemas.microsoft.com/office/powerpoint/2010/main" val="40200089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press the {F5} with a Visual Studio 2013 project for an task</a:t>
            </a:r>
            <a:r>
              <a:rPr lang="en-US" baseline="0" dirty="0" smtClean="0"/>
              <a:t> p</a:t>
            </a:r>
            <a:r>
              <a:rPr lang="en-US" dirty="0" smtClean="0"/>
              <a:t>ane app or a content app,</a:t>
            </a:r>
            <a:r>
              <a:rPr lang="en-US" baseline="0" dirty="0" smtClean="0"/>
              <a:t> Visual Studio automatically adds a registry entry to allow Office applications such as Word and Excel to discover the app which makes it possible to add it to a document.</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22</a:t>
            </a:fld>
            <a:endParaRPr lang="en-US"/>
          </a:p>
        </p:txBody>
      </p:sp>
    </p:spTree>
    <p:extLst>
      <p:ext uri="{BB962C8B-B14F-4D97-AF65-F5344CB8AC3E}">
        <p14:creationId xmlns:p14="http://schemas.microsoft.com/office/powerpoint/2010/main" val="6201843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Visual Studio has a new project template for Apps for Office. These project types gives you a starter project with a web page and manifest.</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25</a:t>
            </a:fld>
            <a:endParaRPr lang="en-US"/>
          </a:p>
        </p:txBody>
      </p:sp>
    </p:spTree>
    <p:extLst>
      <p:ext uri="{BB962C8B-B14F-4D97-AF65-F5344CB8AC3E}">
        <p14:creationId xmlns:p14="http://schemas.microsoft.com/office/powerpoint/2010/main" val="3889192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6/7/2015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19796138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6/7/2015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5258085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6/7/2015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29</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13281308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0BB6559B-C68D-49B4-97AE-9BB74C417927}" type="datetime1">
              <a:rPr lang="en-US" smtClean="0"/>
              <a:t>6/7/2015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30</a:t>
            </a:fld>
            <a:endParaRPr lang="en-US" dirty="0"/>
          </a:p>
        </p:txBody>
      </p:sp>
    </p:spTree>
    <p:extLst>
      <p:ext uri="{BB962C8B-B14F-4D97-AF65-F5344CB8AC3E}">
        <p14:creationId xmlns:p14="http://schemas.microsoft.com/office/powerpoint/2010/main" val="678299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App for Office can be seen as a Web page loaded inside an Office Application. In some cases</a:t>
            </a:r>
            <a:r>
              <a:rPr lang="en-US" baseline="0" dirty="0" smtClean="0"/>
              <a:t> it will appear e</a:t>
            </a:r>
            <a:r>
              <a:rPr lang="en-US" dirty="0" smtClean="0"/>
              <a:t>mbedded inline within the document. In other cases</a:t>
            </a:r>
            <a:r>
              <a:rPr lang="en-US" baseline="0" dirty="0" smtClean="0"/>
              <a:t> it might appear as a </a:t>
            </a:r>
            <a:r>
              <a:rPr lang="en-US" dirty="0" smtClean="0"/>
              <a:t>task pane or within a message in Outlook. Note that the</a:t>
            </a:r>
            <a:r>
              <a:rPr lang="en-US" baseline="0" dirty="0" smtClean="0"/>
              <a:t> architecture for Apps for Office has been designed to w</a:t>
            </a:r>
            <a:r>
              <a:rPr lang="en-US" dirty="0" smtClean="0"/>
              <a:t>ork in both Office Applications and Office Web Applications.</a:t>
            </a:r>
          </a:p>
          <a:p>
            <a:pPr lvl="1"/>
            <a:endParaRPr lang="en-US" dirty="0" smtClean="0"/>
          </a:p>
          <a:p>
            <a:r>
              <a:rPr lang="en-US" dirty="0" smtClean="0"/>
              <a:t>WEF and Apps for Office allow Office applications to be extended</a:t>
            </a:r>
            <a:r>
              <a:rPr lang="en-US" baseline="0" dirty="0" smtClean="0"/>
              <a:t> in such as way so that they can </a:t>
            </a:r>
            <a:r>
              <a:rPr lang="en-US" dirty="0" smtClean="0"/>
              <a:t>leverage Web technologies such as HTML 5 and CSS for rendering user interface as well as JavaScript and jQuery to add behavior. When you write the JavaScript code for an App for Office, you can call REST APIs such as those added to SharePoint 2013 to retrieve and update data from across network.</a:t>
            </a: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15232D4-6E30-4A26-A2CA-8531DCB72EA6}" type="datetime1">
              <a:rPr lang="en-US" smtClean="0"/>
              <a:t>6/7/2015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50073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begin to design an app, you must pick one of the</a:t>
            </a:r>
            <a:r>
              <a:rPr lang="en-US" baseline="0" dirty="0" smtClean="0"/>
              <a:t> </a:t>
            </a:r>
            <a:r>
              <a:rPr lang="en-US" dirty="0" smtClean="0"/>
              <a:t>three different shapes. You can create a document-based app as either a Task Pane App or a Content App. Alternatively, you can create a Mail App that targets Outlook and Outlook OWA.</a:t>
            </a:r>
            <a:endParaRPr lang="en-US" dirty="0"/>
          </a:p>
        </p:txBody>
      </p:sp>
    </p:spTree>
    <p:extLst>
      <p:ext uri="{BB962C8B-B14F-4D97-AF65-F5344CB8AC3E}">
        <p14:creationId xmlns:p14="http://schemas.microsoft.com/office/powerpoint/2010/main" val="8356849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Web Extensibility Framework (WEF) is a new development platform used to</a:t>
            </a:r>
            <a:r>
              <a:rPr lang="en-US" baseline="0" dirty="0" smtClean="0"/>
              <a:t> extend Office applications. This platform </a:t>
            </a:r>
            <a:r>
              <a:rPr lang="en-US" dirty="0" smtClean="0"/>
              <a:t>allows Web page content to render inside Office Application and to interact with Office documents such as Word document and Excel workbooks and Exchange items such as messages</a:t>
            </a:r>
            <a:r>
              <a:rPr lang="en-US" baseline="0" dirty="0" smtClean="0"/>
              <a:t> and appointments.</a:t>
            </a:r>
            <a:endParaRPr lang="en-US" dirty="0" smtClean="0"/>
          </a:p>
          <a:p>
            <a:endParaRPr lang="en-US" dirty="0" smtClean="0"/>
          </a:p>
          <a:p>
            <a:r>
              <a:rPr lang="en-US" dirty="0" smtClean="0"/>
              <a:t>The WEF development platform is used to develop </a:t>
            </a:r>
            <a:r>
              <a:rPr lang="en-US" b="1" dirty="0" smtClean="0">
                <a:solidFill>
                  <a:schemeClr val="bg2">
                    <a:lumMod val="75000"/>
                  </a:schemeClr>
                </a:solidFill>
              </a:rPr>
              <a:t>Apps for Office. </a:t>
            </a:r>
            <a:r>
              <a:rPr lang="en-US" dirty="0" smtClean="0"/>
              <a:t>Apps for Office provide basis for a component architecture which allows</a:t>
            </a:r>
            <a:r>
              <a:rPr lang="en-US" baseline="0" dirty="0" smtClean="0"/>
              <a:t> </a:t>
            </a:r>
            <a:r>
              <a:rPr lang="en-US" dirty="0" smtClean="0"/>
              <a:t>developers to build apps which target Office application and Office Web applications</a:t>
            </a:r>
            <a:r>
              <a:rPr lang="en-US" baseline="0" dirty="0" smtClean="0"/>
              <a:t> such as Excel services and Outlook Web Access. </a:t>
            </a:r>
          </a:p>
          <a:p>
            <a:endParaRPr lang="en-US" baseline="0" dirty="0" smtClean="0"/>
          </a:p>
          <a:p>
            <a:r>
              <a:rPr lang="en-US" dirty="0" smtClean="0"/>
              <a:t>WEF and</a:t>
            </a:r>
            <a:r>
              <a:rPr lang="en-US" baseline="0" dirty="0" smtClean="0"/>
              <a:t> the </a:t>
            </a:r>
            <a:r>
              <a:rPr lang="en-US" dirty="0" smtClean="0"/>
              <a:t>Apps for Office development model provide foundation for distribution of apps using an app directory such as the Office Store and the App Corporate Catalog used to deploy apps in private networks.</a:t>
            </a:r>
          </a:p>
          <a:p>
            <a:endParaRPr lang="en-US" dirty="0" smtClean="0"/>
          </a:p>
          <a:p>
            <a:r>
              <a:rPr lang="en-US" dirty="0" smtClean="0"/>
              <a:t>Throughout the beta cycle of Office 2013, Apps for Office have been given a codename of "Agave". Note that this</a:t>
            </a:r>
            <a:r>
              <a:rPr lang="en-US" baseline="0" dirty="0" smtClean="0"/>
              <a:t> c</a:t>
            </a:r>
            <a:r>
              <a:rPr lang="en-US" dirty="0" smtClean="0"/>
              <a:t>odename is only intended for the beta cycle and will disappear by RTM when they will just</a:t>
            </a:r>
            <a:r>
              <a:rPr lang="en-US" baseline="0" dirty="0" smtClean="0"/>
              <a:t> be called "Apps for Office" or a variation thereof.</a:t>
            </a:r>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9FEEF74C-1007-402E-B0A6-22E0FEB3AB9E}" type="datetime1">
              <a:rPr lang="en-US" smtClean="0"/>
              <a:t>6/7/2015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16205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App for Office must be distributed with an XML-based manifest which contains information about the app itself.</a:t>
            </a:r>
            <a:r>
              <a:rPr lang="en-US" baseline="0" dirty="0" smtClean="0"/>
              <a:t> For example, the app manifest contains an address to a Web page on the Internet which is used to load the app. The app manifest also includes information which indicates </a:t>
            </a:r>
            <a:r>
              <a:rPr lang="en-US" dirty="0" smtClean="0"/>
              <a:t>which Office applications it supports. The app manifest also defines the required capabilities which represent the set of permissions that</a:t>
            </a:r>
            <a:r>
              <a:rPr lang="en-US" baseline="0" dirty="0" smtClean="0"/>
              <a:t> the app needs in order to run and complete its work.</a:t>
            </a:r>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963315D-FADD-47D1-B04E-85DCA5AF53D6}" type="datetime1">
              <a:rPr lang="en-US" smtClean="0"/>
              <a:t>6/7/2015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40008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smtClean="0"/>
              <a:t>Office 2013 applications</a:t>
            </a:r>
            <a:r>
              <a:rPr lang="en-US" baseline="0" dirty="0" smtClean="0"/>
              <a:t> provide users with the ability to discover apps and insert them. In Word and Excel, this support is included </a:t>
            </a:r>
            <a:r>
              <a:rPr lang="en-US" dirty="0" smtClean="0"/>
              <a:t>in the Ribbon inside the Insert Tab. As you can see from the slide</a:t>
            </a:r>
            <a:r>
              <a:rPr lang="en-US" baseline="0" dirty="0" smtClean="0"/>
              <a:t> above, the drop-down menu for inserting apps has a caption of "Agaves" in the beta cycle and will be updated to say "Apps" before RTM.</a:t>
            </a:r>
          </a:p>
          <a:p>
            <a:pPr lvl="0"/>
            <a:endParaRPr lang="en-US" baseline="0" dirty="0" smtClean="0"/>
          </a:p>
          <a:p>
            <a:pPr lvl="0"/>
            <a:r>
              <a:rPr lang="en-US" baseline="0" dirty="0" smtClean="0"/>
              <a:t>When you drop down the Apps menu from the ribbon, you can see recently selected apps. If you click "Select All", you will be prompted with a dialog that allows you to look in various app directories. Once you find an app you want to use, you can click the Start button to insert the app into the current document and start it up. After this, you can save the current document which will then include the app.</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F158C575-4F53-44CC-8D6E-CAE5944D2CEA}" type="datetime1">
              <a:rPr lang="en-US" smtClean="0"/>
              <a:t>6/7/2015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88542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reason to create a task pane app is that it provides Office users with a familiar user experience. For example Microsoft Word and Microsoft Excel have exposed many of its internal</a:t>
            </a:r>
            <a:r>
              <a:rPr lang="en-US" baseline="0" dirty="0" smtClean="0"/>
              <a:t> features using task panes so task pane apps provides a </a:t>
            </a:r>
            <a:r>
              <a:rPr lang="en-US" dirty="0" smtClean="0"/>
              <a:t>familiar Office UI paradigm.</a:t>
            </a:r>
          </a:p>
          <a:p>
            <a:pPr lvl="1"/>
            <a:endParaRPr lang="en-US" dirty="0" smtClean="0"/>
          </a:p>
          <a:p>
            <a:r>
              <a:rPr lang="en-US" dirty="0" smtClean="0"/>
              <a:t>Task pane apps are ideal for providing users with reference information. For example, a task pane app can perform Internet searches or lockups and provide reference information that can be inserted back into the current</a:t>
            </a:r>
            <a:r>
              <a:rPr lang="en-US" baseline="0" dirty="0" smtClean="0"/>
              <a:t> </a:t>
            </a:r>
            <a:r>
              <a:rPr lang="en-US" dirty="0" smtClean="0"/>
              <a:t>document.</a:t>
            </a:r>
          </a:p>
          <a:p>
            <a:endParaRPr lang="en-US"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This slide contains a </a:t>
            </a:r>
            <a:r>
              <a:rPr lang="en-US" baseline="0" dirty="0" smtClean="0"/>
              <a:t>screenshot showing the app after it has been inserted in a document. In Microsoft Word 2013. Different apps provide different user experiences. This app which is available for free on the Office Store allows the  user to leverage the </a:t>
            </a:r>
            <a:r>
              <a:rPr lang="en-US" baseline="0" dirty="0" err="1" smtClean="0"/>
              <a:t>Marriam</a:t>
            </a:r>
            <a:r>
              <a:rPr lang="en-US" baseline="0" dirty="0" smtClean="0"/>
              <a:t>-Webster online dictionary lookup service to look up words and terms right from within Microsoft Word.</a:t>
            </a:r>
            <a:endParaRPr lang="en-US" dirty="0" smtClean="0"/>
          </a:p>
          <a:p>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520542AC-2E5E-4BC8-BBEE-E2E42C12BB55}" type="datetime1">
              <a:rPr lang="en-US" smtClean="0"/>
              <a:t>6/7/2015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5232308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is pretty self-explanatory and demonstrates</a:t>
            </a:r>
            <a:r>
              <a:rPr lang="en-US" baseline="0" dirty="0" smtClean="0"/>
              <a:t> just how easy it is to create and test your first App for Office using Visual Studio </a:t>
            </a:r>
            <a:r>
              <a:rPr lang="en-US" baseline="0" dirty="0" smtClean="0"/>
              <a:t>2013. </a:t>
            </a:r>
            <a:r>
              <a:rPr lang="en-US" baseline="0" dirty="0" smtClean="0"/>
              <a:t>First, you will create a new project using one of the new project templates in Visual Studio </a:t>
            </a:r>
            <a:r>
              <a:rPr lang="en-US" baseline="0" dirty="0" smtClean="0"/>
              <a:t>2013. </a:t>
            </a:r>
            <a:r>
              <a:rPr lang="en-US" baseline="0" dirty="0" smtClean="0"/>
              <a:t>Next, you will create the user interface for the app using HTML5 and CSS. After that, you add behavior to the app by writing JavaScript. Finally, you will update the XML file which serves as the app manifest. After that, you can press the {F5} key to test and debug your app.</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13</a:t>
            </a:fld>
            <a:endParaRPr lang="en-US"/>
          </a:p>
        </p:txBody>
      </p:sp>
    </p:spTree>
    <p:extLst>
      <p:ext uri="{BB962C8B-B14F-4D97-AF65-F5344CB8AC3E}">
        <p14:creationId xmlns:p14="http://schemas.microsoft.com/office/powerpoint/2010/main" val="7330667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98580" y="2151537"/>
            <a:ext cx="10445796" cy="1017048"/>
          </a:xfrm>
        </p:spPr>
        <p:txBody>
          <a:bodyPr anchor="b" anchorCtr="0"/>
          <a:lstStyle>
            <a:lvl1pPr>
              <a:defRPr sz="7343" spc="-15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98580" y="3494024"/>
            <a:ext cx="10445796" cy="508524"/>
          </a:xfrm>
        </p:spPr>
        <p:txBody>
          <a:bodyPr>
            <a:noAutofit/>
          </a:bodyPr>
          <a:lstStyle>
            <a:lvl1pPr marL="0" indent="0">
              <a:spcBef>
                <a:spcPts val="0"/>
              </a:spcBef>
              <a:buNone/>
              <a:defRPr spc="-71"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69724" y="4971002"/>
            <a:ext cx="4450767" cy="2087525"/>
          </a:xfrm>
          <a:prstGeom prst="rect">
            <a:avLst/>
          </a:prstGeom>
        </p:spPr>
      </p:pic>
    </p:spTree>
    <p:extLst>
      <p:ext uri="{BB962C8B-B14F-4D97-AF65-F5344CB8AC3E}">
        <p14:creationId xmlns:p14="http://schemas.microsoft.com/office/powerpoint/2010/main" val="15315754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1">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31279" y="1476622"/>
            <a:ext cx="2487294" cy="1695079"/>
          </a:xfrm>
          <a:prstGeom prst="rect">
            <a:avLst/>
          </a:prstGeom>
        </p:spPr>
        <p:txBody>
          <a:bodyPr>
            <a:noAutofit/>
          </a:bodyPr>
          <a:lstStyle>
            <a:lvl1pPr marL="0" indent="0">
              <a:buNone/>
              <a:defRPr sz="4080" b="0" cap="none" baseline="0">
                <a:gradFill>
                  <a:gsLst>
                    <a:gs pos="100000">
                      <a:schemeClr val="tx2"/>
                    </a:gs>
                    <a:gs pos="0">
                      <a:schemeClr val="tx2"/>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smtClean="0"/>
              <a:t>Click to edit Master text styles.</a:t>
            </a:r>
          </a:p>
        </p:txBody>
      </p:sp>
      <p:sp>
        <p:nvSpPr>
          <p:cNvPr id="6" name="Content Placeholder 5"/>
          <p:cNvSpPr>
            <a:spLocks noGrp="1"/>
          </p:cNvSpPr>
          <p:nvPr>
            <p:ph sz="quarter" idx="4"/>
          </p:nvPr>
        </p:nvSpPr>
        <p:spPr>
          <a:xfrm>
            <a:off x="3580035" y="1704542"/>
            <a:ext cx="8330021" cy="339016"/>
          </a:xfrm>
          <a:prstGeom prst="rect">
            <a:avLst/>
          </a:prstGeom>
        </p:spPr>
        <p:txBody>
          <a:bodyPr>
            <a:noAutofit/>
          </a:bodyPr>
          <a:lstStyle>
            <a:lvl1pPr marL="0" indent="0">
              <a:spcBef>
                <a:spcPts val="1224"/>
              </a:spcBef>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290508666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31279" y="1476622"/>
            <a:ext cx="5543930" cy="1695079"/>
          </a:xfrm>
          <a:prstGeom prst="rect">
            <a:avLst/>
          </a:prstGeom>
        </p:spPr>
        <p:txBody>
          <a:bodyPr>
            <a:noAutofit/>
          </a:bodyPr>
          <a:lstStyle>
            <a:lvl1pPr marL="0" indent="0">
              <a:buNone/>
              <a:defRPr sz="4080" b="0" cap="none" baseline="0">
                <a:gradFill>
                  <a:gsLst>
                    <a:gs pos="100000">
                      <a:schemeClr val="tx2"/>
                    </a:gs>
                    <a:gs pos="0">
                      <a:schemeClr val="tx2"/>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smtClean="0"/>
              <a:t>Click to edit Master text styles.</a:t>
            </a:r>
          </a:p>
        </p:txBody>
      </p:sp>
      <p:sp>
        <p:nvSpPr>
          <p:cNvPr id="6" name="Content Placeholder 5"/>
          <p:cNvSpPr>
            <a:spLocks noGrp="1"/>
          </p:cNvSpPr>
          <p:nvPr>
            <p:ph sz="quarter" idx="4"/>
          </p:nvPr>
        </p:nvSpPr>
        <p:spPr>
          <a:xfrm>
            <a:off x="6313878" y="1715387"/>
            <a:ext cx="5596178" cy="339016"/>
          </a:xfrm>
          <a:prstGeom prst="rect">
            <a:avLst/>
          </a:prstGeom>
        </p:spPr>
        <p:txBody>
          <a:bodyPr>
            <a:noAutofit/>
          </a:bodyPr>
          <a:lstStyle>
            <a:lvl1pPr marL="0" indent="0">
              <a:spcBef>
                <a:spcPts val="1224"/>
              </a:spcBef>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386994086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31279" y="1476623"/>
            <a:ext cx="5543930" cy="1201902"/>
          </a:xfrm>
          <a:prstGeom prst="rect">
            <a:avLst/>
          </a:prstGeom>
        </p:spPr>
        <p:txBody>
          <a:bodyPr>
            <a:noAutofit/>
          </a:bodyPr>
          <a:lstStyle>
            <a:lvl1pPr marL="0" indent="0">
              <a:buNone/>
              <a:defRPr sz="4080" b="0" cap="none" baseline="0">
                <a:gradFill>
                  <a:gsLst>
                    <a:gs pos="100000">
                      <a:schemeClr val="tx2"/>
                    </a:gs>
                    <a:gs pos="0">
                      <a:schemeClr val="tx2"/>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31279" y="2789431"/>
            <a:ext cx="5554778" cy="621530"/>
          </a:xfrm>
          <a:prstGeom prst="rect">
            <a:avLst/>
          </a:prstGeom>
        </p:spPr>
        <p:txBody>
          <a:bodyPr>
            <a:noAutofit/>
          </a:bodyPr>
          <a:lstStyle>
            <a:lvl1pPr marL="0" indent="0">
              <a:spcBef>
                <a:spcPts val="1224"/>
              </a:spcBef>
              <a:buFont typeface="Arial" pitchFamily="34" charset="0"/>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334860" y="0"/>
            <a:ext cx="6101615" cy="6994525"/>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65124647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344429" y="1476623"/>
            <a:ext cx="5543930" cy="1201902"/>
          </a:xfrm>
          <a:prstGeom prst="rect">
            <a:avLst/>
          </a:prstGeom>
        </p:spPr>
        <p:txBody>
          <a:bodyPr>
            <a:noAutofit/>
          </a:bodyPr>
          <a:lstStyle>
            <a:lvl1pPr marL="0" indent="0">
              <a:buNone/>
              <a:defRPr sz="4080" b="0" cap="none" baseline="0">
                <a:gradFill>
                  <a:gsLst>
                    <a:gs pos="100000">
                      <a:schemeClr val="tx2"/>
                    </a:gs>
                    <a:gs pos="0">
                      <a:schemeClr val="tx2"/>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smtClean="0"/>
              <a:t>Click to edit Master text styles.</a:t>
            </a:r>
          </a:p>
        </p:txBody>
      </p:sp>
      <p:sp>
        <p:nvSpPr>
          <p:cNvPr id="9" name="Content Placeholder 5"/>
          <p:cNvSpPr>
            <a:spLocks noGrp="1"/>
          </p:cNvSpPr>
          <p:nvPr>
            <p:ph sz="quarter" idx="13"/>
          </p:nvPr>
        </p:nvSpPr>
        <p:spPr>
          <a:xfrm>
            <a:off x="6344429" y="2789431"/>
            <a:ext cx="5554778" cy="621530"/>
          </a:xfrm>
          <a:prstGeom prst="rect">
            <a:avLst/>
          </a:prstGeom>
        </p:spPr>
        <p:txBody>
          <a:bodyPr>
            <a:noAutofit/>
          </a:bodyPr>
          <a:lstStyle>
            <a:lvl1pPr marL="0" indent="0">
              <a:spcBef>
                <a:spcPts val="1224"/>
              </a:spcBef>
              <a:buFont typeface="Arial" pitchFamily="34" charset="0"/>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6101615" cy="6994525"/>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201127468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718" y="0"/>
            <a:ext cx="6108095"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31279" y="1476622"/>
            <a:ext cx="5338712" cy="1695079"/>
          </a:xfrm>
          <a:prstGeom prst="rect">
            <a:avLst/>
          </a:prstGeom>
        </p:spPr>
        <p:txBody>
          <a:bodyPr>
            <a:noAutofit/>
          </a:bodyPr>
          <a:lstStyle>
            <a:lvl1pPr marL="0" indent="0">
              <a:buNone/>
              <a:defRPr sz="4080" b="0" cap="none" baseline="0">
                <a:gradFill>
                  <a:gsLst>
                    <a:gs pos="100000">
                      <a:schemeClr val="bg1"/>
                    </a:gs>
                    <a:gs pos="0">
                      <a:schemeClr val="bg1"/>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smtClean="0"/>
              <a:t>Click to edit Master text styles.</a:t>
            </a:r>
          </a:p>
        </p:txBody>
      </p:sp>
      <p:sp>
        <p:nvSpPr>
          <p:cNvPr id="6" name="Content Placeholder 5"/>
          <p:cNvSpPr>
            <a:spLocks noGrp="1"/>
          </p:cNvSpPr>
          <p:nvPr>
            <p:ph sz="quarter" idx="4"/>
          </p:nvPr>
        </p:nvSpPr>
        <p:spPr>
          <a:xfrm>
            <a:off x="6313878" y="1715387"/>
            <a:ext cx="5596178" cy="339016"/>
          </a:xfrm>
          <a:prstGeom prst="rect">
            <a:avLst/>
          </a:prstGeom>
        </p:spPr>
        <p:txBody>
          <a:bodyPr>
            <a:noAutofit/>
          </a:bodyPr>
          <a:lstStyle>
            <a:lvl1pPr marL="0" indent="0">
              <a:spcBef>
                <a:spcPts val="1224"/>
              </a:spcBef>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274289250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1" y="0"/>
            <a:ext cx="6346198"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31279" y="1476623"/>
            <a:ext cx="5543930" cy="1201902"/>
          </a:xfrm>
          <a:prstGeom prst="rect">
            <a:avLst/>
          </a:prstGeom>
        </p:spPr>
        <p:txBody>
          <a:bodyPr>
            <a:noAutofit/>
          </a:bodyPr>
          <a:lstStyle>
            <a:lvl1pPr marL="0" indent="0">
              <a:buNone/>
              <a:defRPr sz="4080" b="0" cap="none" baseline="0">
                <a:gradFill>
                  <a:gsLst>
                    <a:gs pos="100000">
                      <a:schemeClr val="bg1"/>
                    </a:gs>
                    <a:gs pos="0">
                      <a:schemeClr val="bg1"/>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smtClean="0"/>
              <a:t>Click to edit Master text styles.</a:t>
            </a:r>
          </a:p>
        </p:txBody>
      </p:sp>
      <p:sp>
        <p:nvSpPr>
          <p:cNvPr id="9" name="Content Placeholder 5"/>
          <p:cNvSpPr>
            <a:spLocks noGrp="1"/>
          </p:cNvSpPr>
          <p:nvPr>
            <p:ph sz="quarter" idx="13"/>
          </p:nvPr>
        </p:nvSpPr>
        <p:spPr>
          <a:xfrm>
            <a:off x="531279" y="2789431"/>
            <a:ext cx="5554778" cy="621530"/>
          </a:xfrm>
          <a:prstGeom prst="rect">
            <a:avLst/>
          </a:prstGeom>
        </p:spPr>
        <p:txBody>
          <a:bodyPr>
            <a:noAutofit/>
          </a:bodyPr>
          <a:lstStyle>
            <a:lvl1pPr marL="0" indent="0">
              <a:spcBef>
                <a:spcPts val="1224"/>
              </a:spcBef>
              <a:buFont typeface="Arial" pitchFamily="34" charset="0"/>
              <a:buNone/>
              <a:defRPr lang="en-US" sz="2040" kern="1200" spc="0" dirty="0" smtClean="0">
                <a:gradFill>
                  <a:gsLst>
                    <a:gs pos="100000">
                      <a:schemeClr val="bg1"/>
                    </a:gs>
                    <a:gs pos="0">
                      <a:schemeClr val="bg1"/>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334860" y="0"/>
            <a:ext cx="6101615" cy="6994525"/>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327599646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6088658" y="0"/>
            <a:ext cx="6347816"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344429" y="1476623"/>
            <a:ext cx="5543930" cy="1201902"/>
          </a:xfrm>
          <a:prstGeom prst="rect">
            <a:avLst/>
          </a:prstGeom>
        </p:spPr>
        <p:txBody>
          <a:bodyPr>
            <a:noAutofit/>
          </a:bodyPr>
          <a:lstStyle>
            <a:lvl1pPr marL="0" indent="0">
              <a:buNone/>
              <a:defRPr sz="4080" b="0" cap="none" baseline="0">
                <a:gradFill>
                  <a:gsLst>
                    <a:gs pos="100000">
                      <a:schemeClr val="bg1"/>
                    </a:gs>
                    <a:gs pos="0">
                      <a:schemeClr val="bg1"/>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smtClean="0"/>
              <a:t>Click to edit Master text styles.</a:t>
            </a:r>
          </a:p>
        </p:txBody>
      </p:sp>
      <p:sp>
        <p:nvSpPr>
          <p:cNvPr id="9" name="Content Placeholder 5"/>
          <p:cNvSpPr>
            <a:spLocks noGrp="1"/>
          </p:cNvSpPr>
          <p:nvPr>
            <p:ph sz="quarter" idx="13"/>
          </p:nvPr>
        </p:nvSpPr>
        <p:spPr>
          <a:xfrm>
            <a:off x="6344429" y="2789431"/>
            <a:ext cx="5554778" cy="621530"/>
          </a:xfrm>
          <a:prstGeom prst="rect">
            <a:avLst/>
          </a:prstGeom>
        </p:spPr>
        <p:txBody>
          <a:bodyPr>
            <a:noAutofit/>
          </a:bodyPr>
          <a:lstStyle>
            <a:lvl1pPr marL="0" indent="0">
              <a:spcBef>
                <a:spcPts val="1224"/>
              </a:spcBef>
              <a:buFont typeface="Arial" pitchFamily="34" charset="0"/>
              <a:buNone/>
              <a:defRPr lang="en-US" sz="2040" kern="1200" spc="0" dirty="0" smtClean="0">
                <a:gradFill>
                  <a:gsLst>
                    <a:gs pos="100000">
                      <a:schemeClr val="bg1"/>
                    </a:gs>
                    <a:gs pos="0">
                      <a:schemeClr val="bg1"/>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6101615" cy="6994525"/>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0417" y="6134655"/>
            <a:ext cx="1774190" cy="832141"/>
          </a:xfrm>
          <a:prstGeom prst="rect">
            <a:avLst/>
          </a:prstGeom>
        </p:spPr>
      </p:pic>
    </p:spTree>
    <p:extLst>
      <p:ext uri="{BB962C8B-B14F-4D97-AF65-F5344CB8AC3E}">
        <p14:creationId xmlns:p14="http://schemas.microsoft.com/office/powerpoint/2010/main" val="411875466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Quote ">
    <p:spTree>
      <p:nvGrpSpPr>
        <p:cNvPr id="1" name=""/>
        <p:cNvGrpSpPr/>
        <p:nvPr/>
      </p:nvGrpSpPr>
      <p:grpSpPr>
        <a:xfrm>
          <a:off x="0" y="0"/>
          <a:ext cx="0" cy="0"/>
          <a:chOff x="0" y="0"/>
          <a:chExt cx="0" cy="0"/>
        </a:xfrm>
      </p:grpSpPr>
      <p:sp>
        <p:nvSpPr>
          <p:cNvPr id="5" name="Content Placeholder 4"/>
          <p:cNvSpPr>
            <a:spLocks noGrp="1"/>
          </p:cNvSpPr>
          <p:nvPr>
            <p:ph sz="quarter" idx="11" hasCustomPrompt="1"/>
          </p:nvPr>
        </p:nvSpPr>
        <p:spPr>
          <a:xfrm>
            <a:off x="531279" y="1385089"/>
            <a:ext cx="11378776" cy="2920069"/>
          </a:xfrm>
          <a:prstGeom prst="rect">
            <a:avLst/>
          </a:prstGeom>
        </p:spPr>
        <p:txBody>
          <a:bodyPr>
            <a:normAutofit/>
          </a:bodyPr>
          <a:lstStyle>
            <a:lvl1pPr marL="0" indent="0">
              <a:lnSpc>
                <a:spcPct val="90000"/>
              </a:lnSpc>
              <a:buNone/>
              <a:defRPr sz="6527">
                <a:gradFill>
                  <a:gsLst>
                    <a:gs pos="100000">
                      <a:schemeClr val="tx2"/>
                    </a:gs>
                    <a:gs pos="0">
                      <a:schemeClr val="tx2"/>
                    </a:gs>
                  </a:gsLst>
                  <a:lin ang="5400000" scaled="0"/>
                </a:gradFill>
                <a:latin typeface="+mj-lt"/>
              </a:defRPr>
            </a:lvl1pPr>
            <a:lvl2pPr>
              <a:defRPr sz="6527">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31279" y="4429867"/>
            <a:ext cx="11378776" cy="480118"/>
          </a:xfrm>
          <a:prstGeom prst="rect">
            <a:avLst/>
          </a:prstGeom>
        </p:spPr>
        <p:txBody>
          <a:bodyPr>
            <a:normAutofit/>
          </a:bodyPr>
          <a:lstStyle>
            <a:lvl1pPr marL="0" indent="0">
              <a:lnSpc>
                <a:spcPct val="90000"/>
              </a:lnSpc>
              <a:buNone/>
              <a:defRPr sz="3672">
                <a:gradFill>
                  <a:gsLst>
                    <a:gs pos="100000">
                      <a:schemeClr val="bg2"/>
                    </a:gs>
                    <a:gs pos="0">
                      <a:schemeClr val="bg2"/>
                    </a:gs>
                  </a:gsLst>
                  <a:lin ang="5400000" scaled="0"/>
                </a:gradFill>
                <a:latin typeface="+mj-lt"/>
              </a:defRPr>
            </a:lvl1pPr>
            <a:lvl2pPr>
              <a:defRPr sz="6527">
                <a:solidFill>
                  <a:schemeClr val="tx2"/>
                </a:solidFill>
                <a:latin typeface="+mn-lt"/>
              </a:defRPr>
            </a:lvl2pPr>
          </a:lstStyle>
          <a:p>
            <a:pPr lvl="0"/>
            <a:r>
              <a:rPr lang="en-US" smtClean="0"/>
              <a:t>Click to edit Master text styles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9160679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Rectangle 1"/>
          <p:cNvSpPr/>
          <p:nvPr userDrawn="1"/>
        </p:nvSpPr>
        <p:spPr bwMode="white">
          <a:xfrm>
            <a:off x="1" y="874315"/>
            <a:ext cx="12436475" cy="52264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91440" rIns="146304" bIns="9144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289941" y="1211107"/>
            <a:ext cx="11378776" cy="2920069"/>
          </a:xfrm>
          <a:prstGeom prst="rect">
            <a:avLst/>
          </a:prstGeom>
        </p:spPr>
        <p:txBody>
          <a:bodyPr lIns="146304" tIns="91440" rIns="146304" bIns="91440">
            <a:normAutofit/>
          </a:bodyPr>
          <a:lstStyle>
            <a:lvl1pPr marL="0" indent="0">
              <a:lnSpc>
                <a:spcPct val="90000"/>
              </a:lnSpc>
              <a:buNone/>
              <a:defRPr sz="8000">
                <a:gradFill>
                  <a:gsLst>
                    <a:gs pos="100000">
                      <a:schemeClr val="bg1"/>
                    </a:gs>
                    <a:gs pos="0">
                      <a:schemeClr val="bg1"/>
                    </a:gs>
                  </a:gsLst>
                  <a:lin ang="5400000" scaled="0"/>
                </a:gradFill>
                <a:latin typeface="+mj-lt"/>
              </a:defRPr>
            </a:lvl1pPr>
            <a:lvl2pPr>
              <a:defRPr sz="6527">
                <a:solidFill>
                  <a:schemeClr val="tx2"/>
                </a:solidFill>
                <a:latin typeface="+mn-lt"/>
              </a:defRPr>
            </a:lvl2pPr>
          </a:lstStyle>
          <a:p>
            <a:pPr lvl="0"/>
            <a:r>
              <a:rPr lang="en-US" dirty="0" smtClean="0"/>
              <a:t>Demo</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
        <p:nvSpPr>
          <p:cNvPr id="7" name="Freeform 20"/>
          <p:cNvSpPr>
            <a:spLocks noEditPoints="1"/>
          </p:cNvSpPr>
          <p:nvPr userDrawn="1"/>
        </p:nvSpPr>
        <p:spPr bwMode="black">
          <a:xfrm>
            <a:off x="8570045" y="3265614"/>
            <a:ext cx="3591793" cy="2497143"/>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FFFFFF"/>
          </a:solidFill>
          <a:extLst/>
        </p:spPr>
        <p:txBody>
          <a:bodyPr vert="horz" wrap="square" lIns="0" tIns="41153" rIns="82305" bIns="41153" numCol="1" anchor="t" anchorCtr="0" compatLnSpc="1">
            <a:prstTxWarp prst="textNoShape">
              <a:avLst/>
            </a:prstTxWarp>
          </a:bodyPr>
          <a:lstStyle/>
          <a:p>
            <a:pPr algn="ctr" defTabSz="914363"/>
            <a:endParaRPr lang="en-US" sz="9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14309404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86896" y="296897"/>
            <a:ext cx="11375536" cy="762786"/>
          </a:xfrm>
        </p:spPr>
        <p:txBody>
          <a:bodyPr lIns="146304" tIns="91440" rIns="146304" bIns="91440"/>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4153871887"/>
      </p:ext>
    </p:extLst>
  </p:cSld>
  <p:clrMapOvr>
    <a:masterClrMapping/>
  </p:clrMapOvr>
  <p:transition>
    <p:fade/>
  </p:transition>
  <p:extLst>
    <p:ext uri="{DCECCB84-F9BA-43D5-87BE-67443E8EF086}">
      <p15:sldGuideLst xmlns:p15="http://schemas.microsoft.com/office/powerpoint/2012/main">
        <p15:guide id="1" pos="288" userDrawn="1">
          <p15:clr>
            <a:srgbClr val="5ACBF0"/>
          </p15:clr>
        </p15:guide>
        <p15:guide id="2" orient="horz" pos="302" userDrawn="1">
          <p15:clr>
            <a:srgbClr val="5ACBF0"/>
          </p15:clr>
        </p15:guide>
        <p15:guide id="3" pos="7546" userDrawn="1">
          <p15:clr>
            <a:srgbClr val="5ACBF0"/>
          </p15:clr>
        </p15:guide>
        <p15:guide id="4" orient="horz" pos="4104"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9660" y="2875735"/>
            <a:ext cx="11375536" cy="1243058"/>
          </a:xfrm>
        </p:spPr>
        <p:txBody>
          <a:bodyPr anchor="b" anchorCtr="0"/>
          <a:lstStyle>
            <a:lvl1pPr>
              <a:defRPr sz="8975" spc="-306"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0417" y="6134655"/>
            <a:ext cx="1774190" cy="832141"/>
          </a:xfrm>
          <a:prstGeom prst="rect">
            <a:avLst/>
          </a:prstGeom>
        </p:spPr>
      </p:pic>
    </p:spTree>
    <p:extLst>
      <p:ext uri="{BB962C8B-B14F-4D97-AF65-F5344CB8AC3E}">
        <p14:creationId xmlns:p14="http://schemas.microsoft.com/office/powerpoint/2010/main" val="82621980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621800"/>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28849" y="1476622"/>
            <a:ext cx="11378776" cy="2027818"/>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46988926"/>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a:xfrm>
            <a:off x="284163" y="2125664"/>
            <a:ext cx="8219813" cy="1828800"/>
          </a:xfrm>
        </p:spPr>
        <p:txBody>
          <a:bodyPr/>
          <a:lstStyle>
            <a:lvl1pPr>
              <a:defRPr sz="5998" baseline="0"/>
            </a:lvl1pPr>
          </a:lstStyle>
          <a:p>
            <a:r>
              <a:rPr lang="en-US" dirty="0" smtClean="0"/>
              <a:t>Click to edit Master title style</a:t>
            </a:r>
            <a:endParaRPr lang="en-US" dirty="0"/>
          </a:p>
        </p:txBody>
      </p:sp>
      <p:sp>
        <p:nvSpPr>
          <p:cNvPr id="3" name="TextBox 2"/>
          <p:cNvSpPr txBox="1"/>
          <p:nvPr userDrawn="1"/>
        </p:nvSpPr>
        <p:spPr>
          <a:xfrm>
            <a:off x="8885237" y="-312738"/>
            <a:ext cx="4038600" cy="1425009"/>
          </a:xfrm>
          <a:prstGeom prst="rect">
            <a:avLst/>
          </a:prstGeom>
          <a:noFill/>
        </p:spPr>
        <p:txBody>
          <a:bodyPr wrap="square" lIns="182806" tIns="146246" rIns="182806" bIns="146246" rtlCol="0">
            <a:spAutoFit/>
          </a:bodyPr>
          <a:lstStyle/>
          <a:p>
            <a:pPr defTabSz="932468">
              <a:lnSpc>
                <a:spcPct val="90000"/>
              </a:lnSpc>
              <a:spcAft>
                <a:spcPts val="600"/>
              </a:spcAft>
            </a:pPr>
            <a:r>
              <a:rPr lang="en-US" sz="7997" dirty="0" smtClean="0">
                <a:solidFill>
                  <a:srgbClr val="FF8C00">
                    <a:lumMod val="60000"/>
                    <a:lumOff val="40000"/>
                  </a:srgbClr>
                </a:solidFill>
                <a:latin typeface="Segoe UI Black" panose="020B0A02040204020203" pitchFamily="34" charset="0"/>
                <a:ea typeface="Segoe UI Black" panose="020B0A02040204020203" pitchFamily="34" charset="0"/>
                <a:cs typeface="Segoe UI Black" panose="020B0A02040204020203" pitchFamily="34" charset="0"/>
              </a:rPr>
              <a:t>DEMO</a:t>
            </a:r>
          </a:p>
        </p:txBody>
      </p:sp>
    </p:spTree>
    <p:extLst>
      <p:ext uri="{BB962C8B-B14F-4D97-AF65-F5344CB8AC3E}">
        <p14:creationId xmlns:p14="http://schemas.microsoft.com/office/powerpoint/2010/main" val="29476264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31279" y="233152"/>
            <a:ext cx="11378776" cy="678031"/>
          </a:xfrm>
        </p:spPr>
        <p:txBody>
          <a:bodyPr/>
          <a:lstStyle>
            <a:lvl1pPr>
              <a:defRPr sz="4896"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29660" y="1476621"/>
            <a:ext cx="11375536" cy="2084319"/>
          </a:xfrm>
          <a:prstGeom prst="rect">
            <a:avLst/>
          </a:prstGeom>
        </p:spPr>
        <p:txBody>
          <a:bodyPr/>
          <a:lstStyle>
            <a:lvl1pPr marL="349724" indent="-34972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41160" indent="-29143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32597" indent="-29143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65746" indent="-23314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98895" indent="-23314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72"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705234860"/>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002" y="3850320"/>
            <a:ext cx="11585645" cy="1972480"/>
          </a:xfrm>
          <a:prstGeom prst="rect">
            <a:avLst/>
          </a:prstGeom>
        </p:spPr>
        <p:txBody>
          <a:bodyPr anchor="t" anchorCtr="0">
            <a:noAutofit/>
          </a:bodyPr>
          <a:lstStyle>
            <a:lvl1pPr algn="l">
              <a:lnSpc>
                <a:spcPct val="90000"/>
              </a:lnSpc>
              <a:defRPr sz="4896" spc="-15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231347" y="193508"/>
            <a:ext cx="2069423" cy="925617"/>
          </a:xfrm>
          <a:prstGeom prst="rect">
            <a:avLst/>
          </a:prstGeom>
        </p:spPr>
      </p:pic>
      <p:sp>
        <p:nvSpPr>
          <p:cNvPr id="9" name="Subtitle 2"/>
          <p:cNvSpPr>
            <a:spLocks noGrp="1"/>
          </p:cNvSpPr>
          <p:nvPr>
            <p:ph type="subTitle" idx="1" hasCustomPrompt="1"/>
          </p:nvPr>
        </p:nvSpPr>
        <p:spPr>
          <a:xfrm>
            <a:off x="557002" y="3001286"/>
            <a:ext cx="11585645" cy="763040"/>
          </a:xfrm>
          <a:prstGeom prst="rect">
            <a:avLst/>
          </a:prstGeom>
        </p:spPr>
        <p:txBody>
          <a:bodyPr>
            <a:noAutofit/>
          </a:bodyPr>
          <a:lstStyle>
            <a:lvl1pPr marL="0" indent="0" algn="l">
              <a:lnSpc>
                <a:spcPct val="90000"/>
              </a:lnSpc>
              <a:spcBef>
                <a:spcPts val="0"/>
              </a:spcBef>
              <a:buNone/>
              <a:defRPr sz="2448" b="0" cap="none" baseline="0">
                <a:solidFill>
                  <a:schemeClr val="bg1">
                    <a:alpha val="99000"/>
                  </a:schemeClr>
                </a:solidFill>
                <a:latin typeface="Segoe UI Light"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858842580"/>
      </p:ext>
    </p:extLst>
  </p:cSld>
  <p:clrMapOvr>
    <a:masterClrMapping/>
  </p:clrMapOvr>
  <p:transition>
    <p:fade/>
  </p:transition>
  <p:timing>
    <p:tnLst>
      <p:par>
        <p:cTn id="1" dur="indefinite" restart="never" nodeType="tmRoot"/>
      </p:par>
    </p:tnLst>
  </p:timing>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24081" y="4866494"/>
            <a:ext cx="10697926" cy="1636295"/>
          </a:xfrm>
          <a:prstGeom prst="rect">
            <a:avLst/>
          </a:prstGeom>
        </p:spPr>
        <p:txBody>
          <a:bodyPr anchor="ctr">
            <a:noAutofit/>
          </a:bodyPr>
          <a:lstStyle>
            <a:lvl1pPr marL="0" marR="0" indent="0" algn="l" defTabSz="932559" rtl="0" eaLnBrk="1" fontAlgn="auto" latinLnBrk="0" hangingPunct="1">
              <a:lnSpc>
                <a:spcPct val="90000"/>
              </a:lnSpc>
              <a:spcBef>
                <a:spcPts val="0"/>
              </a:spcBef>
              <a:spcAft>
                <a:spcPts val="0"/>
              </a:spcAft>
              <a:buClr>
                <a:srgbClr val="00DCFF"/>
              </a:buClr>
              <a:buSzPct val="90000"/>
              <a:buFont typeface="Arial" pitchFamily="34" charset="0"/>
              <a:buNone/>
              <a:tabLst/>
              <a:defRPr sz="2856" b="1" cap="all" baseline="0">
                <a:solidFill>
                  <a:schemeClr val="bg1">
                    <a:alpha val="99000"/>
                  </a:schemeClr>
                </a:soli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24081" y="3179328"/>
            <a:ext cx="10938496" cy="1411535"/>
          </a:xfrm>
          <a:prstGeom prst="rect">
            <a:avLst/>
          </a:prstGeom>
        </p:spPr>
        <p:txBody>
          <a:bodyPr anchor="ctr"/>
          <a:lstStyle>
            <a:lvl1pPr algn="l">
              <a:defRPr sz="7343" baseline="0">
                <a:solidFill>
                  <a:schemeClr val="bg1">
                    <a:alpha val="99000"/>
                  </a:schemeClr>
                </a:solidFill>
                <a:latin typeface="Segoe UI Light" panose="020B0502040204020203" pitchFamily="34" charset="0"/>
                <a:cs typeface="Segoe UI Light" panose="020B0502040204020203" pitchFamily="34" charset="0"/>
              </a:defRPr>
            </a:lvl1pPr>
            <a:lvl2pPr>
              <a:defRPr sz="6119">
                <a:solidFill>
                  <a:schemeClr val="bg1">
                    <a:alpha val="99000"/>
                  </a:schemeClr>
                </a:solidFill>
                <a:latin typeface="+mj-lt"/>
              </a:defRPr>
            </a:lvl2pPr>
            <a:lvl3pPr>
              <a:defRPr sz="6119">
                <a:solidFill>
                  <a:schemeClr val="bg1">
                    <a:alpha val="99000"/>
                  </a:schemeClr>
                </a:solidFill>
                <a:latin typeface="+mj-lt"/>
              </a:defRPr>
            </a:lvl3pPr>
            <a:lvl4pPr>
              <a:defRPr sz="6119">
                <a:solidFill>
                  <a:schemeClr val="bg1">
                    <a:alpha val="99000"/>
                  </a:schemeClr>
                </a:solidFill>
                <a:latin typeface="+mj-lt"/>
              </a:defRPr>
            </a:lvl4pPr>
            <a:lvl5pPr>
              <a:defRPr sz="6119">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32237043"/>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598" kern="1200" dirty="0" smtClean="0">
                <a:gradFill>
                  <a:gsLst>
                    <a:gs pos="1299">
                      <a:schemeClr val="tx1"/>
                    </a:gs>
                    <a:gs pos="100000">
                      <a:schemeClr val="tx1"/>
                    </a:gs>
                  </a:gsLst>
                  <a:lin ang="5400000" scaled="0"/>
                </a:gradFill>
                <a:latin typeface="+mj-lt"/>
                <a:ea typeface="+mn-ea"/>
                <a:cs typeface="+mn-cs"/>
              </a:defRPr>
            </a:lvl1pPr>
          </a:lstStyle>
          <a:p>
            <a:pPr marL="0" lvl="0" indent="0" algn="l" defTabSz="91380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855926620"/>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409480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07447626"/>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9661" y="2875736"/>
            <a:ext cx="11375536" cy="1243058"/>
          </a:xfrm>
        </p:spPr>
        <p:txBody>
          <a:bodyPr anchor="b" anchorCtr="0"/>
          <a:lstStyle>
            <a:lvl1pPr>
              <a:defRPr sz="8975" spc="-306"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0417" y="6134656"/>
            <a:ext cx="1774190" cy="832141"/>
          </a:xfrm>
          <a:prstGeom prst="rect">
            <a:avLst/>
          </a:prstGeom>
        </p:spPr>
      </p:pic>
    </p:spTree>
    <p:extLst>
      <p:ext uri="{BB962C8B-B14F-4D97-AF65-F5344CB8AC3E}">
        <p14:creationId xmlns:p14="http://schemas.microsoft.com/office/powerpoint/2010/main" val="189294841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92911" y="4429866"/>
            <a:ext cx="10445795" cy="470856"/>
          </a:xfrm>
        </p:spPr>
        <p:txBody>
          <a:bodyPr>
            <a:noAutofit/>
          </a:bodyPr>
          <a:lstStyle>
            <a:lvl1pPr marL="0" indent="0" algn="l">
              <a:lnSpc>
                <a:spcPct val="90000"/>
              </a:lnSpc>
              <a:spcBef>
                <a:spcPts val="0"/>
              </a:spcBef>
              <a:buNone/>
              <a:defRPr lang="en-US" sz="3672" kern="1200" spc="-71" baseline="0" dirty="0">
                <a:gradFill>
                  <a:gsLst>
                    <a:gs pos="2083">
                      <a:schemeClr val="bg2"/>
                    </a:gs>
                    <a:gs pos="99000">
                      <a:schemeClr val="bg2"/>
                    </a:gs>
                  </a:gsLst>
                  <a:lin ang="5400000" scaled="0"/>
                </a:gradFill>
                <a:latin typeface="+mj-lt"/>
                <a:ea typeface="+mn-ea"/>
                <a:cs typeface="+mn-cs"/>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pPr marL="0" marR="0" lvl="0" indent="0" algn="l" defTabSz="932559"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92910" y="2794218"/>
            <a:ext cx="10453896" cy="1406089"/>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791" b="0" kern="1200" cap="none" spc="-408"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92911" y="1476622"/>
            <a:ext cx="10445796" cy="932293"/>
          </a:xfrm>
        </p:spPr>
        <p:txBody>
          <a:bodyPr wrap="square" anchor="b">
            <a:noAutofit/>
          </a:bodyPr>
          <a:lstStyle>
            <a:lvl1pPr marL="0" indent="0">
              <a:buNone/>
              <a:defRPr sz="6731" spc="-153"/>
            </a:lvl1pPr>
          </a:lstStyle>
          <a:p>
            <a:pPr lvl="0"/>
            <a:r>
              <a:rPr lang="en-US" smtClean="0"/>
              <a:t>Click to edit Master text styles</a:t>
            </a:r>
          </a:p>
        </p:txBody>
      </p:sp>
    </p:spTree>
    <p:extLst>
      <p:ext uri="{BB962C8B-B14F-4D97-AF65-F5344CB8AC3E}">
        <p14:creationId xmlns:p14="http://schemas.microsoft.com/office/powerpoint/2010/main" val="31400313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788007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1_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29662" y="1476621"/>
            <a:ext cx="11375536" cy="2015262"/>
          </a:xfrm>
          <a:prstGeom prst="rect">
            <a:avLst/>
          </a:prstGeom>
        </p:spPr>
        <p:txBody>
          <a:bodyPr/>
          <a:lstStyle>
            <a:lvl1pPr marL="0" indent="0">
              <a:spcBef>
                <a:spcPts val="2447"/>
              </a:spcBef>
              <a:buNone/>
              <a:defRPr sz="4079">
                <a:gradFill>
                  <a:gsLst>
                    <a:gs pos="100000">
                      <a:schemeClr val="bg2"/>
                    </a:gs>
                    <a:gs pos="0">
                      <a:schemeClr val="bg2"/>
                    </a:gs>
                  </a:gsLst>
                  <a:lin ang="5400000" scaled="0"/>
                </a:gradFill>
                <a:latin typeface="+mj-lt"/>
              </a:defRPr>
            </a:lvl1pPr>
            <a:lvl2pPr marL="0" indent="0">
              <a:buNone/>
              <a:defRPr sz="2039">
                <a:gradFill>
                  <a:gsLst>
                    <a:gs pos="100000">
                      <a:schemeClr val="bg2"/>
                    </a:gs>
                    <a:gs pos="0">
                      <a:schemeClr val="bg2"/>
                    </a:gs>
                  </a:gsLst>
                  <a:lin ang="5400000" scaled="0"/>
                </a:gradFill>
              </a:defRPr>
            </a:lvl2pPr>
            <a:lvl3pPr marL="236296" indent="0">
              <a:buNone/>
              <a:defRPr sz="2039">
                <a:gradFill>
                  <a:gsLst>
                    <a:gs pos="100000">
                      <a:schemeClr val="bg2"/>
                    </a:gs>
                    <a:gs pos="0">
                      <a:schemeClr val="bg2"/>
                    </a:gs>
                  </a:gsLst>
                  <a:lin ang="5400000" scaled="0"/>
                </a:gradFill>
              </a:defRPr>
            </a:lvl3pPr>
            <a:lvl4pPr marL="466120" indent="0">
              <a:buNone/>
              <a:defRPr sz="2039">
                <a:gradFill>
                  <a:gsLst>
                    <a:gs pos="100000">
                      <a:schemeClr val="bg2"/>
                    </a:gs>
                    <a:gs pos="0">
                      <a:schemeClr val="bg2"/>
                    </a:gs>
                  </a:gsLst>
                  <a:lin ang="5400000" scaled="0"/>
                </a:gradFill>
              </a:defRPr>
            </a:lvl4pPr>
            <a:lvl5pPr marL="707271" indent="0">
              <a:buNone/>
              <a:defRPr sz="2039">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201"/>
            <a:fld id="{727B4C2D-45E2-4621-8491-2995EB46A674}" type="slidenum">
              <a:rPr lang="en-US" smtClean="0">
                <a:gradFill>
                  <a:gsLst>
                    <a:gs pos="100000">
                      <a:srgbClr val="797A7D"/>
                    </a:gs>
                    <a:gs pos="0">
                      <a:srgbClr val="797A7D"/>
                    </a:gs>
                  </a:gsLst>
                  <a:lin ang="5400000" scaled="0"/>
                </a:gradFill>
              </a:rPr>
              <a:pPr defTabSz="932201"/>
              <a:t>‹#›</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3975669732"/>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314298" y="313361"/>
            <a:ext cx="11375536" cy="762786"/>
          </a:xfrm>
        </p:spPr>
        <p:txBody>
          <a:bodyPr lIns="146304" tIns="91440" rIns="146304" bIns="91440"/>
          <a:lstStyle/>
          <a:p>
            <a:r>
              <a:rPr lang="en-US" dirty="0" smtClean="0"/>
              <a:t>Click to edit master title style</a:t>
            </a:r>
            <a:endParaRPr lang="en-US" dirty="0"/>
          </a:p>
        </p:txBody>
      </p:sp>
      <p:sp>
        <p:nvSpPr>
          <p:cNvPr id="5" name="Text Placeholder 4"/>
          <p:cNvSpPr>
            <a:spLocks noGrp="1"/>
          </p:cNvSpPr>
          <p:nvPr>
            <p:ph type="body" sz="quarter" idx="10"/>
          </p:nvPr>
        </p:nvSpPr>
        <p:spPr>
          <a:xfrm>
            <a:off x="322764" y="1227305"/>
            <a:ext cx="11887200" cy="5484812"/>
          </a:xfrm>
        </p:spPr>
        <p:txBody>
          <a:bodyPr lIns="146304" tIns="91440" rIns="146304" bIns="91440"/>
          <a:lstStyle>
            <a:lvl1pPr marL="0" indent="0">
              <a:buNone/>
              <a:defRPr/>
            </a:lvl1pPr>
            <a:lvl2pPr marL="346489" indent="0">
              <a:buNone/>
              <a:defRPr/>
            </a:lvl2pPr>
            <a:lvl3pPr marL="584499" indent="0">
              <a:buNone/>
              <a:defRPr/>
            </a:lvl3pPr>
            <a:lvl4pPr marL="814415" indent="0">
              <a:buNone/>
              <a:defRPr/>
            </a:lvl4pPr>
            <a:lvl5pPr marL="1050803"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0668301"/>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Rectangle 1"/>
          <p:cNvSpPr/>
          <p:nvPr userDrawn="1"/>
        </p:nvSpPr>
        <p:spPr bwMode="white">
          <a:xfrm>
            <a:off x="2" y="874315"/>
            <a:ext cx="12436475" cy="52264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246" tIns="91403" rIns="146246" bIns="91403" numCol="1" spcCol="0" rtlCol="0" fromWordArt="0" anchor="ctr" anchorCtr="0" forceAA="0" compatLnSpc="1">
            <a:prstTxWarp prst="textNoShape">
              <a:avLst/>
            </a:prstTxWarp>
            <a:noAutofit/>
          </a:bodyPr>
          <a:lstStyle/>
          <a:p>
            <a:pPr algn="ctr" defTabSz="931832" fontAlgn="base">
              <a:spcBef>
                <a:spcPct val="0"/>
              </a:spcBef>
              <a:spcAft>
                <a:spcPct val="0"/>
              </a:spcAft>
            </a:pPr>
            <a:endParaRPr lang="en-US" sz="2243" dirty="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289941" y="1211109"/>
            <a:ext cx="11378776" cy="2920069"/>
          </a:xfrm>
          <a:prstGeom prst="rect">
            <a:avLst/>
          </a:prstGeom>
        </p:spPr>
        <p:txBody>
          <a:bodyPr lIns="146304" tIns="91440" rIns="146304" bIns="91440">
            <a:normAutofit/>
          </a:bodyPr>
          <a:lstStyle>
            <a:lvl1pPr marL="0" indent="0">
              <a:lnSpc>
                <a:spcPct val="90000"/>
              </a:lnSpc>
              <a:buNone/>
              <a:defRPr sz="7996">
                <a:gradFill>
                  <a:gsLst>
                    <a:gs pos="100000">
                      <a:schemeClr val="bg1"/>
                    </a:gs>
                    <a:gs pos="0">
                      <a:schemeClr val="bg1"/>
                    </a:gs>
                  </a:gsLst>
                  <a:lin ang="5400000" scaled="0"/>
                </a:gradFill>
                <a:latin typeface="+mj-lt"/>
              </a:defRPr>
            </a:lvl1pPr>
            <a:lvl2pPr>
              <a:defRPr sz="6523">
                <a:solidFill>
                  <a:schemeClr val="tx2"/>
                </a:solidFill>
                <a:latin typeface="+mn-lt"/>
              </a:defRPr>
            </a:lvl2pPr>
          </a:lstStyle>
          <a:p>
            <a:pPr lvl="0"/>
            <a:r>
              <a:rPr lang="en-US" dirty="0" smtClean="0"/>
              <a:t>Demo</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87103" y="6141008"/>
            <a:ext cx="1799095" cy="830017"/>
          </a:xfrm>
          <a:prstGeom prst="rect">
            <a:avLst/>
          </a:prstGeom>
        </p:spPr>
      </p:pic>
      <p:sp>
        <p:nvSpPr>
          <p:cNvPr id="7" name="Freeform 20"/>
          <p:cNvSpPr>
            <a:spLocks noEditPoints="1"/>
          </p:cNvSpPr>
          <p:nvPr userDrawn="1"/>
        </p:nvSpPr>
        <p:spPr bwMode="black">
          <a:xfrm>
            <a:off x="8570046" y="3265614"/>
            <a:ext cx="3591793" cy="2497143"/>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FFFFFF"/>
          </a:solidFill>
          <a:extLst/>
        </p:spPr>
        <p:txBody>
          <a:bodyPr vert="horz" wrap="square" lIns="0" tIns="41136" rIns="82272" bIns="41136" numCol="1" anchor="t" anchorCtr="0" compatLnSpc="1">
            <a:prstTxWarp prst="textNoShape">
              <a:avLst/>
            </a:prstTxWarp>
          </a:bodyPr>
          <a:lstStyle/>
          <a:p>
            <a:pPr algn="ctr" defTabSz="913913"/>
            <a:endParaRPr lang="en-US" sz="9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961230170"/>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Title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4954" y="5133292"/>
            <a:ext cx="5542600" cy="1919175"/>
          </a:xfrm>
          <a:prstGeom prst="rect">
            <a:avLst/>
          </a:prstGeom>
        </p:spPr>
      </p:pic>
      <p:sp>
        <p:nvSpPr>
          <p:cNvPr id="2" name="Title 1"/>
          <p:cNvSpPr>
            <a:spLocks noGrp="1"/>
          </p:cNvSpPr>
          <p:nvPr>
            <p:ph type="title" hasCustomPrompt="1"/>
          </p:nvPr>
        </p:nvSpPr>
        <p:spPr>
          <a:xfrm>
            <a:off x="998580" y="2151537"/>
            <a:ext cx="10445796" cy="1017048"/>
          </a:xfrm>
        </p:spPr>
        <p:txBody>
          <a:bodyPr anchor="b" anchorCtr="0"/>
          <a:lstStyle>
            <a:lvl1pPr>
              <a:defRPr sz="7341" spc="-15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98580" y="3494024"/>
            <a:ext cx="10445796" cy="508524"/>
          </a:xfrm>
        </p:spPr>
        <p:txBody>
          <a:bodyPr>
            <a:noAutofit/>
          </a:bodyPr>
          <a:lstStyle>
            <a:lvl1pPr marL="0" indent="0">
              <a:spcBef>
                <a:spcPts val="0"/>
              </a:spcBef>
              <a:buNone/>
              <a:defRPr spc="-71"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1146539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24081" y="4866494"/>
            <a:ext cx="10697926" cy="1636295"/>
          </a:xfrm>
          <a:prstGeom prst="rect">
            <a:avLst/>
          </a:prstGeom>
        </p:spPr>
        <p:txBody>
          <a:bodyPr anchor="ctr">
            <a:noAutofit/>
          </a:bodyPr>
          <a:lstStyle>
            <a:lvl1pPr marL="0" marR="0" indent="0" algn="l" defTabSz="932559" rtl="0" eaLnBrk="1" fontAlgn="auto" latinLnBrk="0" hangingPunct="1">
              <a:lnSpc>
                <a:spcPct val="90000"/>
              </a:lnSpc>
              <a:spcBef>
                <a:spcPts val="0"/>
              </a:spcBef>
              <a:spcAft>
                <a:spcPts val="0"/>
              </a:spcAft>
              <a:buClr>
                <a:srgbClr val="00DCFF"/>
              </a:buClr>
              <a:buSzPct val="90000"/>
              <a:buFont typeface="Arial" pitchFamily="34" charset="0"/>
              <a:buNone/>
              <a:tabLst/>
              <a:defRPr sz="2856" b="1" cap="all" baseline="0">
                <a:solidFill>
                  <a:schemeClr val="bg1">
                    <a:alpha val="99000"/>
                  </a:schemeClr>
                </a:soli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24081" y="3179328"/>
            <a:ext cx="10938496" cy="1411535"/>
          </a:xfrm>
          <a:prstGeom prst="rect">
            <a:avLst/>
          </a:prstGeom>
        </p:spPr>
        <p:txBody>
          <a:bodyPr anchor="ctr"/>
          <a:lstStyle>
            <a:lvl1pPr algn="l">
              <a:defRPr sz="7343" baseline="0">
                <a:solidFill>
                  <a:schemeClr val="bg1">
                    <a:alpha val="99000"/>
                  </a:schemeClr>
                </a:solidFill>
                <a:latin typeface="Segoe UI Light" panose="020B0502040204020203" pitchFamily="34" charset="0"/>
                <a:cs typeface="Segoe UI Light" panose="020B0502040204020203" pitchFamily="34" charset="0"/>
              </a:defRPr>
            </a:lvl1pPr>
            <a:lvl2pPr>
              <a:defRPr sz="6119">
                <a:solidFill>
                  <a:schemeClr val="bg1">
                    <a:alpha val="99000"/>
                  </a:schemeClr>
                </a:solidFill>
                <a:latin typeface="+mj-lt"/>
              </a:defRPr>
            </a:lvl2pPr>
            <a:lvl3pPr>
              <a:defRPr sz="6119">
                <a:solidFill>
                  <a:schemeClr val="bg1">
                    <a:alpha val="99000"/>
                  </a:schemeClr>
                </a:solidFill>
                <a:latin typeface="+mj-lt"/>
              </a:defRPr>
            </a:lvl3pPr>
            <a:lvl4pPr>
              <a:defRPr sz="6119">
                <a:solidFill>
                  <a:schemeClr val="bg1">
                    <a:alpha val="99000"/>
                  </a:schemeClr>
                </a:solidFill>
                <a:latin typeface="+mj-lt"/>
              </a:defRPr>
            </a:lvl4pPr>
            <a:lvl5pPr>
              <a:defRPr sz="6119">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4031617328"/>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002" y="3850320"/>
            <a:ext cx="11585645" cy="1972480"/>
          </a:xfrm>
          <a:prstGeom prst="rect">
            <a:avLst/>
          </a:prstGeom>
        </p:spPr>
        <p:txBody>
          <a:bodyPr anchor="t" anchorCtr="0">
            <a:noAutofit/>
          </a:bodyPr>
          <a:lstStyle>
            <a:lvl1pPr algn="l">
              <a:lnSpc>
                <a:spcPct val="90000"/>
              </a:lnSpc>
              <a:defRPr sz="4896" spc="-15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231347" y="193508"/>
            <a:ext cx="2069423" cy="925617"/>
          </a:xfrm>
          <a:prstGeom prst="rect">
            <a:avLst/>
          </a:prstGeom>
        </p:spPr>
      </p:pic>
      <p:sp>
        <p:nvSpPr>
          <p:cNvPr id="9" name="Subtitle 2"/>
          <p:cNvSpPr>
            <a:spLocks noGrp="1"/>
          </p:cNvSpPr>
          <p:nvPr>
            <p:ph type="subTitle" idx="1" hasCustomPrompt="1"/>
          </p:nvPr>
        </p:nvSpPr>
        <p:spPr>
          <a:xfrm>
            <a:off x="557002" y="3001286"/>
            <a:ext cx="11585645" cy="763040"/>
          </a:xfrm>
          <a:prstGeom prst="rect">
            <a:avLst/>
          </a:prstGeom>
        </p:spPr>
        <p:txBody>
          <a:bodyPr>
            <a:noAutofit/>
          </a:bodyPr>
          <a:lstStyle>
            <a:lvl1pPr marL="0" indent="0" algn="l">
              <a:lnSpc>
                <a:spcPct val="90000"/>
              </a:lnSpc>
              <a:spcBef>
                <a:spcPts val="0"/>
              </a:spcBef>
              <a:buNone/>
              <a:defRPr sz="2448" b="0" cap="none" baseline="0">
                <a:solidFill>
                  <a:schemeClr val="bg1">
                    <a:alpha val="99000"/>
                  </a:schemeClr>
                </a:solidFill>
                <a:latin typeface="Segoe UI Light"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4003019544"/>
      </p:ext>
    </p:extLst>
  </p:cSld>
  <p:clrMapOvr>
    <a:masterClrMapping/>
  </p:clrMapOvr>
  <p:transition>
    <p:fade/>
  </p:transition>
  <p:timing>
    <p:tnLst>
      <p:par>
        <p:cTn id="1" dur="indefinite" restart="never" nodeType="tmRoot"/>
      </p:par>
    </p:tnLst>
  </p:timing>
  <p:hf hdr="0"/>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7485" y="161090"/>
            <a:ext cx="11960861" cy="1229340"/>
          </a:xfrm>
          <a:prstGeom prst="rect">
            <a:avLst/>
          </a:prstGeom>
        </p:spPr>
        <p:txBody>
          <a:bodyPr/>
          <a:lstStyle>
            <a:lvl1pPr>
              <a:defRPr sz="4080">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45433" y="1517103"/>
            <a:ext cx="11767516" cy="5262085"/>
          </a:xfrm>
          <a:prstGeom prst="rect">
            <a:avLst/>
          </a:prstGeom>
        </p:spPr>
        <p:txBody>
          <a:bodyPr/>
          <a:lstStyle>
            <a:lvl1pPr marL="349518" indent="-349518">
              <a:lnSpc>
                <a:spcPct val="100000"/>
              </a:lnSpc>
              <a:spcBef>
                <a:spcPts val="1835"/>
              </a:spcBef>
              <a:buClr>
                <a:schemeClr val="accent1"/>
              </a:buClr>
              <a:buSzPct val="100000"/>
              <a:buFont typeface="Arial" pitchFamily="34" charset="0"/>
              <a:buChar char="•"/>
              <a:defRPr sz="3264">
                <a:solidFill>
                  <a:srgbClr val="002050">
                    <a:alpha val="99000"/>
                  </a:srgbClr>
                </a:solidFill>
                <a:latin typeface="Segoe UI Light" panose="020B0502040204020203" pitchFamily="34" charset="0"/>
                <a:cs typeface="Segoe UI Light" panose="020B0502040204020203" pitchFamily="34" charset="0"/>
              </a:defRPr>
            </a:lvl1pPr>
            <a:lvl2pPr marL="823630" indent="-351134">
              <a:lnSpc>
                <a:spcPct val="100000"/>
              </a:lnSpc>
              <a:spcBef>
                <a:spcPts val="408"/>
              </a:spcBef>
              <a:spcAft>
                <a:spcPts val="408"/>
              </a:spcAft>
              <a:buClr>
                <a:schemeClr val="tx1">
                  <a:lumMod val="75000"/>
                  <a:lumOff val="25000"/>
                </a:schemeClr>
              </a:buClr>
              <a:buSzPct val="85000"/>
              <a:buFont typeface="Segoe UI" pitchFamily="34" charset="0"/>
              <a:buChar char="–"/>
              <a:defRPr sz="2856">
                <a:solidFill>
                  <a:schemeClr val="tx1">
                    <a:alpha val="99000"/>
                  </a:schemeClr>
                </a:solidFill>
                <a:latin typeface="Segoe UI Light" panose="020B0502040204020203" pitchFamily="34" charset="0"/>
                <a:cs typeface="Segoe UI Light" panose="020B0502040204020203" pitchFamily="34" charset="0"/>
              </a:defRPr>
            </a:lvl2pPr>
            <a:lvl3pPr marL="1221690" indent="-349518">
              <a:lnSpc>
                <a:spcPct val="100000"/>
              </a:lnSpc>
              <a:spcBef>
                <a:spcPts val="204"/>
              </a:spcBef>
              <a:spcAft>
                <a:spcPts val="204"/>
              </a:spcAft>
              <a:buClr>
                <a:schemeClr val="tx1">
                  <a:lumMod val="75000"/>
                  <a:lumOff val="25000"/>
                </a:schemeClr>
              </a:buClr>
              <a:buSzPct val="85000"/>
              <a:buFont typeface="Courier New" pitchFamily="49" charset="0"/>
              <a:buChar char="o"/>
              <a:defRPr sz="1836">
                <a:solidFill>
                  <a:schemeClr val="tx1">
                    <a:alpha val="99000"/>
                  </a:schemeClr>
                </a:solidFill>
                <a:latin typeface="Segoe UI Light" panose="020B0502040204020203" pitchFamily="34" charset="0"/>
                <a:cs typeface="Segoe UI Light" panose="020B0502040204020203" pitchFamily="34" charset="0"/>
              </a:defRPr>
            </a:lvl3pPr>
            <a:lvl4pPr>
              <a:defRPr sz="2040"/>
            </a:lvl4pPr>
            <a:lvl5pPr>
              <a:defRPr sz="204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614954073"/>
      </p:ext>
    </p:extLst>
  </p:cSld>
  <p:clrMapOvr>
    <a:masterClrMapping/>
  </p:clrMapOvr>
  <p:transition>
    <p:fade/>
  </p:transition>
  <p:timing>
    <p:tnLst>
      <p:par>
        <p:cTn id="1" dur="indefinite" restart="never" nodeType="tmRoot"/>
      </p:par>
    </p:tnLst>
  </p:timing>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3079" y="2358155"/>
            <a:ext cx="11348917" cy="1972480"/>
          </a:xfrm>
          <a:prstGeom prst="rect">
            <a:avLst/>
          </a:prstGeom>
        </p:spPr>
        <p:txBody>
          <a:bodyPr anchor="ctr">
            <a:noAutofit/>
          </a:bodyPr>
          <a:lstStyle>
            <a:lvl1pPr algn="l">
              <a:lnSpc>
                <a:spcPct val="90000"/>
              </a:lnSpc>
              <a:defRPr sz="4896" spc="-153"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43079" y="4830051"/>
            <a:ext cx="6272567" cy="1916182"/>
          </a:xfrm>
          <a:prstGeom prst="rect">
            <a:avLst/>
          </a:prstGeom>
        </p:spPr>
        <p:txBody>
          <a:bodyPr>
            <a:noAutofit/>
          </a:bodyPr>
          <a:lstStyle>
            <a:lvl1pPr marL="0" indent="0" algn="l">
              <a:lnSpc>
                <a:spcPct val="90000"/>
              </a:lnSpc>
              <a:spcBef>
                <a:spcPts val="0"/>
              </a:spcBef>
              <a:buNone/>
              <a:defRPr sz="2448" b="1" cap="none" baseline="0">
                <a:solidFill>
                  <a:schemeClr val="bg1">
                    <a:lumMod val="95000"/>
                    <a:alpha val="99000"/>
                  </a:schemeClr>
                </a:solidFill>
                <a:latin typeface="Segoe UI Light"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dirty="0" smtClean="0"/>
              <a:t>Subtitle</a:t>
            </a:r>
            <a:endParaRPr lang="en-US" dirty="0"/>
          </a:p>
        </p:txBody>
      </p:sp>
    </p:spTree>
    <p:extLst>
      <p:ext uri="{BB962C8B-B14F-4D97-AF65-F5344CB8AC3E}">
        <p14:creationId xmlns:p14="http://schemas.microsoft.com/office/powerpoint/2010/main" val="1566869123"/>
      </p:ext>
    </p:extLst>
  </p:cSld>
  <p:clrMapOvr>
    <a:masterClrMapping/>
  </p:clrMapOvr>
  <p:transition>
    <p:fade/>
  </p:transition>
  <p:timing>
    <p:tnLst>
      <p:par>
        <p:cTn id="1" dur="indefinite" restart="never" nodeType="tmRoot"/>
      </p:par>
    </p:tnLst>
  </p:timing>
  <p:hf hdr="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002" y="3850320"/>
            <a:ext cx="11585645" cy="1972480"/>
          </a:xfrm>
          <a:prstGeom prst="rect">
            <a:avLst/>
          </a:prstGeom>
        </p:spPr>
        <p:txBody>
          <a:bodyPr anchor="t" anchorCtr="0">
            <a:noAutofit/>
          </a:bodyPr>
          <a:lstStyle>
            <a:lvl1pPr algn="l">
              <a:lnSpc>
                <a:spcPct val="90000"/>
              </a:lnSpc>
              <a:defRPr sz="4896" spc="-15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231347" y="193508"/>
            <a:ext cx="2069423" cy="925617"/>
          </a:xfrm>
          <a:prstGeom prst="rect">
            <a:avLst/>
          </a:prstGeom>
        </p:spPr>
      </p:pic>
      <p:sp>
        <p:nvSpPr>
          <p:cNvPr id="9" name="Subtitle 2"/>
          <p:cNvSpPr>
            <a:spLocks noGrp="1"/>
          </p:cNvSpPr>
          <p:nvPr>
            <p:ph type="subTitle" idx="1" hasCustomPrompt="1"/>
          </p:nvPr>
        </p:nvSpPr>
        <p:spPr>
          <a:xfrm>
            <a:off x="557002" y="3001286"/>
            <a:ext cx="11585645" cy="763040"/>
          </a:xfrm>
          <a:prstGeom prst="rect">
            <a:avLst/>
          </a:prstGeom>
        </p:spPr>
        <p:txBody>
          <a:bodyPr>
            <a:noAutofit/>
          </a:bodyPr>
          <a:lstStyle>
            <a:lvl1pPr marL="0" indent="0" algn="l">
              <a:lnSpc>
                <a:spcPct val="90000"/>
              </a:lnSpc>
              <a:spcBef>
                <a:spcPts val="0"/>
              </a:spcBef>
              <a:buNone/>
              <a:defRPr sz="2448" b="0" cap="none" baseline="0">
                <a:solidFill>
                  <a:schemeClr val="bg1">
                    <a:alpha val="99000"/>
                  </a:schemeClr>
                </a:solidFill>
                <a:latin typeface="Segoe UI Light"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4075779133"/>
      </p:ext>
    </p:extLst>
  </p:cSld>
  <p:clrMapOvr>
    <a:masterClrMapping/>
  </p:clrMapOvr>
  <p:transition>
    <p:fade/>
  </p:transition>
  <p:timing>
    <p:tnLst>
      <p:par>
        <p:cTn id="1" dur="indefinite" restart="never" nodeType="tmRoot"/>
      </p:par>
    </p:tnLst>
  </p:timing>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
        <p:nvSpPr>
          <p:cNvPr id="5" name="Text Placeholder 4"/>
          <p:cNvSpPr>
            <a:spLocks noGrp="1"/>
          </p:cNvSpPr>
          <p:nvPr>
            <p:ph type="body" sz="quarter" idx="10"/>
          </p:nvPr>
        </p:nvSpPr>
        <p:spPr>
          <a:xfrm>
            <a:off x="529660" y="1476621"/>
            <a:ext cx="11375536" cy="2015262"/>
          </a:xfrm>
          <a:prstGeom prst="rect">
            <a:avLst/>
          </a:prstGeom>
        </p:spPr>
        <p:txBody>
          <a:bodyPr/>
          <a:lstStyle>
            <a:lvl1pPr marL="0" indent="0">
              <a:spcBef>
                <a:spcPts val="2448"/>
              </a:spcBef>
              <a:buNone/>
              <a:defRPr sz="4080">
                <a:gradFill>
                  <a:gsLst>
                    <a:gs pos="100000">
                      <a:schemeClr val="tx2"/>
                    </a:gs>
                    <a:gs pos="0">
                      <a:schemeClr val="tx2"/>
                    </a:gs>
                  </a:gsLst>
                  <a:lin ang="5400000" scaled="0"/>
                </a:gradFill>
                <a:latin typeface="+mj-lt"/>
              </a:defRPr>
            </a:lvl1pPr>
            <a:lvl2pPr marL="0" indent="0">
              <a:buNone/>
              <a:defRPr sz="2040">
                <a:gradFill>
                  <a:gsLst>
                    <a:gs pos="100000">
                      <a:schemeClr val="bg2"/>
                    </a:gs>
                    <a:gs pos="6000">
                      <a:schemeClr val="bg2"/>
                    </a:gs>
                  </a:gsLst>
                  <a:lin ang="5400000" scaled="0"/>
                </a:gradFill>
              </a:defRPr>
            </a:lvl2pPr>
            <a:lvl3pPr marL="236387" indent="0">
              <a:buNone/>
              <a:defRPr sz="2040">
                <a:gradFill>
                  <a:gsLst>
                    <a:gs pos="100000">
                      <a:schemeClr val="bg2"/>
                    </a:gs>
                    <a:gs pos="6000">
                      <a:schemeClr val="bg2"/>
                    </a:gs>
                  </a:gsLst>
                  <a:lin ang="5400000" scaled="0"/>
                </a:gradFill>
              </a:defRPr>
            </a:lvl3pPr>
            <a:lvl4pPr marL="466298" indent="0">
              <a:buNone/>
              <a:defRPr sz="2040">
                <a:gradFill>
                  <a:gsLst>
                    <a:gs pos="100000">
                      <a:schemeClr val="bg2"/>
                    </a:gs>
                    <a:gs pos="6000">
                      <a:schemeClr val="bg2"/>
                    </a:gs>
                  </a:gsLst>
                  <a:lin ang="5400000" scaled="0"/>
                </a:gradFill>
              </a:defRPr>
            </a:lvl4pPr>
            <a:lvl5pPr marL="707543" indent="0">
              <a:buNone/>
              <a:defRPr sz="204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2820420862"/>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Section Title">
    <p:bg>
      <p:bgPr>
        <a:solidFill>
          <a:srgbClr val="4668C5"/>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1089662" y="432896"/>
            <a:ext cx="10256563" cy="1191638"/>
          </a:xfrm>
          <a:prstGeom prst="rect">
            <a:avLst/>
          </a:prstGeom>
        </p:spPr>
        <p:txBody>
          <a:bodyPr anchor="b"/>
          <a:lstStyle>
            <a:lvl1pPr marL="0" indent="0" algn="l" defTabSz="932559" rtl="0" eaLnBrk="1" latinLnBrk="0" hangingPunct="1">
              <a:lnSpc>
                <a:spcPct val="90000"/>
              </a:lnSpc>
              <a:spcBef>
                <a:spcPct val="20000"/>
              </a:spcBef>
              <a:buClr>
                <a:srgbClr val="00DCFF"/>
              </a:buClr>
              <a:buSzPct val="90000"/>
              <a:buFont typeface="Arial" pitchFamily="34" charset="0"/>
              <a:buNone/>
              <a:defRPr lang="en-US" sz="4284" kern="1200" spc="-153"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793069" y="1945049"/>
            <a:ext cx="8362792" cy="4466599"/>
          </a:xfrm>
          <a:prstGeom prst="rect">
            <a:avLst/>
          </a:prstGeom>
        </p:spPr>
        <p:txBody>
          <a:bodyPr/>
          <a:lstStyle>
            <a:lvl1pPr marL="0" indent="0">
              <a:spcBef>
                <a:spcPts val="1632"/>
              </a:spcBef>
              <a:buNone/>
              <a:defRPr sz="2448" baseline="0">
                <a:solidFill>
                  <a:schemeClr val="bg1"/>
                </a:solidFill>
              </a:defRPr>
            </a:lvl1pPr>
            <a:lvl2pPr>
              <a:defRPr sz="2448">
                <a:solidFill>
                  <a:srgbClr val="83B800">
                    <a:alpha val="99000"/>
                  </a:srgbClr>
                </a:solidFill>
              </a:defRPr>
            </a:lvl2pPr>
            <a:lvl3pPr>
              <a:defRPr sz="2448">
                <a:solidFill>
                  <a:srgbClr val="83B800">
                    <a:alpha val="99000"/>
                  </a:srgbClr>
                </a:solidFill>
              </a:defRPr>
            </a:lvl3pPr>
            <a:lvl4pPr>
              <a:defRPr sz="2448">
                <a:solidFill>
                  <a:srgbClr val="83B800">
                    <a:alpha val="99000"/>
                  </a:srgbClr>
                </a:solidFill>
              </a:defRPr>
            </a:lvl4pPr>
            <a:lvl5pPr>
              <a:defRPr sz="2448">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2645723392"/>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1204390" y="1678686"/>
            <a:ext cx="10993956" cy="4732962"/>
          </a:xfrm>
          <a:prstGeom prst="rect">
            <a:avLst/>
          </a:prstGeom>
        </p:spPr>
        <p:txBody>
          <a:bodyPr/>
          <a:lstStyle>
            <a:lvl1pPr>
              <a:defRPr>
                <a:solidFill>
                  <a:schemeClr val="tx1">
                    <a:alpha val="99000"/>
                  </a:schemeClr>
                </a:solidFill>
                <a:latin typeface="Consolas" panose="020B0609020204030204" pitchFamily="49" charset="0"/>
                <a:cs typeface="Consolas" panose="020B0609020204030204" pitchFamily="49" charset="0"/>
              </a:defRPr>
            </a:lvl1pPr>
          </a:lstStyle>
          <a:p>
            <a:r>
              <a:rPr lang="en-US" dirty="0" smtClean="0">
                <a:latin typeface="Consolas" panose="020B0609020204030204" pitchFamily="49" charset="0"/>
                <a:cs typeface="Consolas" panose="020B0609020204030204" pitchFamily="49" charset="0"/>
              </a:rPr>
              <a:t>&lt;audio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controls&gt;&lt;/audio&gt;</a:t>
            </a:r>
          </a:p>
          <a:p>
            <a:r>
              <a:rPr lang="en-US" dirty="0" smtClean="0">
                <a:latin typeface="Consolas" panose="020B0609020204030204" pitchFamily="49" charset="0"/>
                <a:cs typeface="Consolas" panose="020B0609020204030204" pitchFamily="49" charset="0"/>
              </a:rPr>
              <a:t>&lt;audio controls </a:t>
            </a:r>
            <a:r>
              <a:rPr lang="en-US" dirty="0" err="1" smtClean="0">
                <a:latin typeface="Consolas" panose="020B0609020204030204" pitchFamily="49" charset="0"/>
                <a:cs typeface="Consolas" panose="020B0609020204030204" pitchFamily="49" charset="0"/>
              </a:rPr>
              <a:t>autoplay</a:t>
            </a:r>
            <a:r>
              <a:rPr lang="en-US" dirty="0" smtClean="0">
                <a:latin typeface="Consolas" panose="020B0609020204030204" pitchFamily="49" charset="0"/>
                <a:cs typeface="Consolas" panose="020B0609020204030204" pitchFamily="49" charset="0"/>
              </a:rPr>
              <a:t> loop preload=“auto”&gt;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=“some.ogg”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Your browser does not support audio!</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&lt;/audio&gt;</a:t>
            </a:r>
            <a:endParaRPr lang="en-US" dirty="0">
              <a:latin typeface="Consolas" panose="020B0609020204030204" pitchFamily="49" charset="0"/>
              <a:cs typeface="Consolas" panose="020B0609020204030204" pitchFamily="49" charset="0"/>
            </a:endParaRPr>
          </a:p>
        </p:txBody>
      </p:sp>
      <p:sp>
        <p:nvSpPr>
          <p:cNvPr id="6" name="Title 1"/>
          <p:cNvSpPr>
            <a:spLocks noGrp="1"/>
          </p:cNvSpPr>
          <p:nvPr>
            <p:ph type="title" hasCustomPrompt="1"/>
          </p:nvPr>
        </p:nvSpPr>
        <p:spPr>
          <a:xfrm>
            <a:off x="237485" y="161087"/>
            <a:ext cx="11960861" cy="1229340"/>
          </a:xfrm>
          <a:prstGeom prst="rect">
            <a:avLst/>
          </a:prstGeom>
        </p:spPr>
        <p:txBody>
          <a:bodyPr/>
          <a:lstStyle>
            <a:lvl1pPr>
              <a:defRPr sz="4080">
                <a:solidFill>
                  <a:schemeClr val="tx1">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2769666246"/>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7485" y="161087"/>
            <a:ext cx="11960861" cy="1229340"/>
          </a:xfrm>
          <a:prstGeom prst="rect">
            <a:avLst/>
          </a:prstGeom>
        </p:spPr>
        <p:txBody>
          <a:bodyPr/>
          <a:lstStyle>
            <a:lvl1pPr>
              <a:defRPr sz="4080">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45433" y="1517100"/>
            <a:ext cx="11767516" cy="5262085"/>
          </a:xfrm>
          <a:prstGeom prst="rect">
            <a:avLst/>
          </a:prstGeom>
        </p:spPr>
        <p:txBody>
          <a:bodyPr/>
          <a:lstStyle>
            <a:lvl1pPr marL="349724" indent="-349724">
              <a:lnSpc>
                <a:spcPct val="100000"/>
              </a:lnSpc>
              <a:spcBef>
                <a:spcPts val="1836"/>
              </a:spcBef>
              <a:buClr>
                <a:schemeClr val="accent1"/>
              </a:buClr>
              <a:buSzPct val="100000"/>
              <a:buFont typeface="Arial" pitchFamily="34" charset="0"/>
              <a:buChar char="•"/>
              <a:defRPr sz="3264">
                <a:solidFill>
                  <a:srgbClr val="002050">
                    <a:alpha val="99000"/>
                  </a:srgbClr>
                </a:solidFill>
                <a:latin typeface="Segoe UI Light" panose="020B0502040204020203" pitchFamily="34" charset="0"/>
                <a:cs typeface="Segoe UI Light" panose="020B0502040204020203" pitchFamily="34" charset="0"/>
              </a:defRPr>
            </a:lvl1pPr>
            <a:lvl2pPr marL="824118" indent="-351343">
              <a:lnSpc>
                <a:spcPct val="100000"/>
              </a:lnSpc>
              <a:spcBef>
                <a:spcPts val="408"/>
              </a:spcBef>
              <a:spcAft>
                <a:spcPts val="408"/>
              </a:spcAft>
              <a:buClr>
                <a:schemeClr val="tx1">
                  <a:lumMod val="75000"/>
                  <a:lumOff val="25000"/>
                </a:schemeClr>
              </a:buClr>
              <a:buSzPct val="85000"/>
              <a:buFont typeface="Segoe UI" pitchFamily="34" charset="0"/>
              <a:buChar char="–"/>
              <a:defRPr sz="2856">
                <a:solidFill>
                  <a:schemeClr val="tx1">
                    <a:alpha val="99000"/>
                  </a:schemeClr>
                </a:solidFill>
                <a:latin typeface="Segoe UI Light" panose="020B0502040204020203" pitchFamily="34" charset="0"/>
                <a:cs typeface="Segoe UI Light" panose="020B0502040204020203" pitchFamily="34" charset="0"/>
              </a:defRPr>
            </a:lvl2pPr>
            <a:lvl3pPr marL="1222414" indent="-349724">
              <a:lnSpc>
                <a:spcPct val="100000"/>
              </a:lnSpc>
              <a:spcBef>
                <a:spcPts val="204"/>
              </a:spcBef>
              <a:spcAft>
                <a:spcPts val="204"/>
              </a:spcAft>
              <a:buClr>
                <a:schemeClr val="tx1">
                  <a:lumMod val="75000"/>
                  <a:lumOff val="25000"/>
                </a:schemeClr>
              </a:buClr>
              <a:buSzPct val="85000"/>
              <a:buFont typeface="Courier New" pitchFamily="49" charset="0"/>
              <a:buChar char="o"/>
              <a:defRPr sz="1836">
                <a:solidFill>
                  <a:schemeClr val="tx1">
                    <a:alpha val="99000"/>
                  </a:schemeClr>
                </a:solidFill>
                <a:latin typeface="Segoe UI Light" panose="020B0502040204020203" pitchFamily="34" charset="0"/>
                <a:cs typeface="Segoe UI Light" panose="020B0502040204020203" pitchFamily="34" charset="0"/>
              </a:defRPr>
            </a:lvl3pPr>
            <a:lvl4pPr>
              <a:defRPr sz="2040"/>
            </a:lvl4pPr>
            <a:lvl5pPr>
              <a:defRPr sz="204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4166003158"/>
      </p:ext>
    </p:extLst>
  </p:cSld>
  <p:clrMapOvr>
    <a:masterClrMapping/>
  </p:clrMapOvr>
  <p:transition>
    <p:fade/>
  </p:transition>
  <p:timing>
    <p:tnLst>
      <p:par>
        <p:cTn id="1" dur="indefinite" restart="never" nodeType="tmRoot"/>
      </p:par>
    </p:tnLst>
  </p:timing>
  <p:hf hdr="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1142111"/>
      </p:ext>
    </p:extLst>
  </p:cSld>
  <p:clrMapOvr>
    <a:masterClrMapping/>
  </p:clrMapOvr>
  <p:transition>
    <p:fade/>
  </p:transition>
  <p:timing>
    <p:tnLst>
      <p:par>
        <p:cTn id="1" dur="indefinite" restart="never" nodeType="tmRoot"/>
      </p:par>
    </p:tnLst>
  </p:timing>
  <p:hf hdr="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24081" y="4866494"/>
            <a:ext cx="10697926" cy="1636295"/>
          </a:xfrm>
          <a:prstGeom prst="rect">
            <a:avLst/>
          </a:prstGeom>
        </p:spPr>
        <p:txBody>
          <a:bodyPr anchor="ctr">
            <a:noAutofit/>
          </a:bodyPr>
          <a:lstStyle>
            <a:lvl1pPr marL="0" marR="0" indent="0" algn="l" defTabSz="932559" rtl="0" eaLnBrk="1" fontAlgn="auto" latinLnBrk="0" hangingPunct="1">
              <a:lnSpc>
                <a:spcPct val="90000"/>
              </a:lnSpc>
              <a:spcBef>
                <a:spcPts val="0"/>
              </a:spcBef>
              <a:spcAft>
                <a:spcPts val="0"/>
              </a:spcAft>
              <a:buClr>
                <a:srgbClr val="00DCFF"/>
              </a:buClr>
              <a:buSzPct val="90000"/>
              <a:buFont typeface="Arial" pitchFamily="34" charset="0"/>
              <a:buNone/>
              <a:tabLst/>
              <a:defRPr sz="2856" b="1" cap="all" baseline="0">
                <a:solidFill>
                  <a:schemeClr val="bg1">
                    <a:alpha val="99000"/>
                  </a:schemeClr>
                </a:soli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24081" y="3179328"/>
            <a:ext cx="10938496" cy="1411535"/>
          </a:xfrm>
          <a:prstGeom prst="rect">
            <a:avLst/>
          </a:prstGeom>
        </p:spPr>
        <p:txBody>
          <a:bodyPr anchor="ctr"/>
          <a:lstStyle>
            <a:lvl1pPr algn="l">
              <a:defRPr sz="7343" baseline="0">
                <a:solidFill>
                  <a:schemeClr val="bg1">
                    <a:alpha val="99000"/>
                  </a:schemeClr>
                </a:solidFill>
                <a:latin typeface="Segoe UI Light" panose="020B0502040204020203" pitchFamily="34" charset="0"/>
                <a:cs typeface="Segoe UI Light" panose="020B0502040204020203" pitchFamily="34" charset="0"/>
              </a:defRPr>
            </a:lvl1pPr>
            <a:lvl2pPr>
              <a:defRPr sz="6119">
                <a:solidFill>
                  <a:schemeClr val="bg1">
                    <a:alpha val="99000"/>
                  </a:schemeClr>
                </a:solidFill>
                <a:latin typeface="+mj-lt"/>
              </a:defRPr>
            </a:lvl2pPr>
            <a:lvl3pPr>
              <a:defRPr sz="6119">
                <a:solidFill>
                  <a:schemeClr val="bg1">
                    <a:alpha val="99000"/>
                  </a:schemeClr>
                </a:solidFill>
                <a:latin typeface="+mj-lt"/>
              </a:defRPr>
            </a:lvl3pPr>
            <a:lvl4pPr>
              <a:defRPr sz="6119">
                <a:solidFill>
                  <a:schemeClr val="bg1">
                    <a:alpha val="99000"/>
                  </a:schemeClr>
                </a:solidFill>
                <a:latin typeface="+mj-lt"/>
              </a:defRPr>
            </a:lvl4pPr>
            <a:lvl5pPr>
              <a:defRPr sz="6119">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669410238"/>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23180" y="2980930"/>
            <a:ext cx="5884906" cy="2396796"/>
          </a:xfrm>
          <a:prstGeom prst="rect">
            <a:avLst/>
          </a:prstGeom>
        </p:spPr>
      </p:pic>
      <p:sp>
        <p:nvSpPr>
          <p:cNvPr id="9" name="Rectangle 2"/>
          <p:cNvSpPr>
            <a:spLocks noChangeArrowheads="1"/>
          </p:cNvSpPr>
          <p:nvPr userDrawn="1"/>
        </p:nvSpPr>
        <p:spPr bwMode="auto">
          <a:xfrm>
            <a:off x="540857" y="6079406"/>
            <a:ext cx="11303915" cy="766448"/>
          </a:xfrm>
          <a:prstGeom prst="rect">
            <a:avLst/>
          </a:prstGeom>
          <a:noFill/>
          <a:ln w="9525">
            <a:noFill/>
            <a:miter lim="800000"/>
            <a:headEnd/>
            <a:tailEnd/>
          </a:ln>
        </p:spPr>
        <p:txBody>
          <a:bodyPr wrap="square">
            <a:spAutoFit/>
          </a:bodyPr>
          <a:lstStyle/>
          <a:p>
            <a:pPr marL="0" lvl="1" defTabSz="932278">
              <a:defRPr/>
            </a:pPr>
            <a:r>
              <a:rPr lang="en-US" sz="1071"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688808577"/>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Blank">
    <p:bg>
      <p:bgPr>
        <a:solidFill>
          <a:srgbClr val="002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2118153"/>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74640" y="295275"/>
            <a:ext cx="11889564" cy="917575"/>
          </a:xfrm>
          <a:prstGeom prst="rect">
            <a:avLst/>
          </a:prstGeom>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74640" y="1212850"/>
            <a:ext cx="11889564" cy="2059025"/>
          </a:xfrm>
          <a:prstGeom prst="rect">
            <a:avLst/>
          </a:prstGeom>
        </p:spPr>
        <p:txBody>
          <a:bodyPr/>
          <a:lstStyle>
            <a:lvl1pPr marL="0" indent="0">
              <a:buNone/>
              <a:defRPr>
                <a:gradFill>
                  <a:gsLst>
                    <a:gs pos="2920">
                      <a:schemeClr val="tx2"/>
                    </a:gs>
                    <a:gs pos="39000">
                      <a:schemeClr val="tx2"/>
                    </a:gs>
                  </a:gsLst>
                  <a:lin ang="5400000" scaled="0"/>
                </a:gradFill>
              </a:defRPr>
            </a:lvl1pPr>
            <a:lvl2pPr marL="28563" indent="0">
              <a:buNone/>
              <a:defRPr sz="1999"/>
            </a:lvl2pPr>
            <a:lvl3pPr marL="223750" indent="0">
              <a:buNone/>
              <a:defRPr sz="1999"/>
            </a:lvl3pPr>
            <a:lvl4pPr marL="476062" indent="0">
              <a:buNone/>
              <a:defRPr sz="1799"/>
            </a:lvl4pPr>
            <a:lvl5pPr marL="739482" indent="0">
              <a:buNone/>
              <a:defRPr sz="1799"/>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60385388"/>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5083232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2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11413068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29660" y="1476621"/>
            <a:ext cx="11375536" cy="2015262"/>
          </a:xfrm>
          <a:prstGeom prst="rect">
            <a:avLst/>
          </a:prstGeom>
        </p:spPr>
        <p:txBody>
          <a:bodyPr/>
          <a:lstStyle>
            <a:lvl1pPr marL="0" indent="0">
              <a:spcBef>
                <a:spcPts val="2448"/>
              </a:spcBef>
              <a:buNone/>
              <a:defRPr sz="4080">
                <a:gradFill>
                  <a:gsLst>
                    <a:gs pos="100000">
                      <a:schemeClr val="bg2"/>
                    </a:gs>
                    <a:gs pos="0">
                      <a:schemeClr val="bg2"/>
                    </a:gs>
                  </a:gsLst>
                  <a:lin ang="5400000" scaled="0"/>
                </a:gradFill>
                <a:latin typeface="+mj-lt"/>
              </a:defRPr>
            </a:lvl1pPr>
            <a:lvl2pPr marL="0" indent="0">
              <a:buNone/>
              <a:defRPr sz="2040">
                <a:gradFill>
                  <a:gsLst>
                    <a:gs pos="100000">
                      <a:schemeClr val="bg2"/>
                    </a:gs>
                    <a:gs pos="0">
                      <a:schemeClr val="bg2"/>
                    </a:gs>
                  </a:gsLst>
                  <a:lin ang="5400000" scaled="0"/>
                </a:gradFill>
              </a:defRPr>
            </a:lvl2pPr>
            <a:lvl3pPr marL="236387" indent="0">
              <a:buNone/>
              <a:defRPr sz="2040">
                <a:gradFill>
                  <a:gsLst>
                    <a:gs pos="100000">
                      <a:schemeClr val="bg2"/>
                    </a:gs>
                    <a:gs pos="0">
                      <a:schemeClr val="bg2"/>
                    </a:gs>
                  </a:gsLst>
                  <a:lin ang="5400000" scaled="0"/>
                </a:gradFill>
              </a:defRPr>
            </a:lvl3pPr>
            <a:lvl4pPr marL="466298" indent="0">
              <a:buNone/>
              <a:defRPr sz="2040">
                <a:gradFill>
                  <a:gsLst>
                    <a:gs pos="100000">
                      <a:schemeClr val="bg2"/>
                    </a:gs>
                    <a:gs pos="0">
                      <a:schemeClr val="bg2"/>
                    </a:gs>
                  </a:gsLst>
                  <a:lin ang="5400000" scaled="0"/>
                </a:gradFill>
              </a:defRPr>
            </a:lvl4pPr>
            <a:lvl5pPr marL="707543" indent="0">
              <a:buNone/>
              <a:defRPr sz="204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3587383232"/>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3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18987441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4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37533596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5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8976337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a:prstGeom prst="rect">
            <a:avLst/>
          </a:prstGeom>
        </p:spPr>
        <p:txBody>
          <a:bodyPr vert="horz" wrap="square" lIns="182880" tIns="146304" rIns="182880" bIns="146304" rtlCol="0" anchor="ctr">
            <a:noAutofit/>
          </a:bodyPr>
          <a:lstStyle>
            <a:lvl1pPr marL="0" indent="0">
              <a:buFont typeface="Arial" panose="020B0604020202020204" pitchFamily="34" charset="0"/>
              <a:buNone/>
              <a:defRPr lang="en-US" sz="3598" kern="1200" dirty="0" smtClean="0">
                <a:gradFill>
                  <a:gsLst>
                    <a:gs pos="1299">
                      <a:schemeClr val="tx1"/>
                    </a:gs>
                    <a:gs pos="100000">
                      <a:schemeClr val="tx1"/>
                    </a:gs>
                  </a:gsLst>
                  <a:lin ang="5400000" scaled="0"/>
                </a:gradFill>
                <a:latin typeface="+mj-lt"/>
                <a:ea typeface="+mn-ea"/>
                <a:cs typeface="+mn-cs"/>
              </a:defRPr>
            </a:lvl1pPr>
          </a:lstStyle>
          <a:p>
            <a:pPr marL="0" lvl="0" indent="0" algn="l" defTabSz="91380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a:xfrm>
            <a:off x="529660" y="233151"/>
            <a:ext cx="11375536" cy="762786"/>
          </a:xfrm>
          <a:prstGeom prst="rect">
            <a:avLst/>
          </a:prstGeom>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307820463"/>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29660" y="233151"/>
            <a:ext cx="11375536" cy="762786"/>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29660" y="1476621"/>
            <a:ext cx="11375536" cy="2084319"/>
          </a:xfrm>
          <a:prstGeom prst="rect">
            <a:avLst/>
          </a:prstGeom>
        </p:spPr>
        <p:txBody>
          <a:bodyPr/>
          <a:lstStyle>
            <a:lvl1pPr marL="289818" indent="-289818">
              <a:buFont typeface="Wingdings" pitchFamily="2" charset="2"/>
              <a:buChar char=""/>
              <a:defRPr sz="4080"/>
            </a:lvl1pPr>
            <a:lvl2pPr marL="527824" indent="-238007">
              <a:buFont typeface="Wingdings" pitchFamily="2" charset="2"/>
              <a:buChar char=""/>
              <a:defRPr>
                <a:latin typeface="+mn-lt"/>
              </a:defRPr>
            </a:lvl2pPr>
            <a:lvl3pPr marL="756116" indent="-228292">
              <a:buFont typeface="Wingdings" pitchFamily="2" charset="2"/>
              <a:buChar char=""/>
              <a:tabLst/>
              <a:defRPr>
                <a:latin typeface="+mn-lt"/>
              </a:defRPr>
            </a:lvl3pPr>
            <a:lvl4pPr marL="932597" indent="-176481">
              <a:buFont typeface="Wingdings" pitchFamily="2" charset="2"/>
              <a:buChar char=""/>
              <a:defRPr>
                <a:latin typeface="+mn-lt"/>
              </a:defRPr>
            </a:lvl4pPr>
            <a:lvl5pPr marL="1109078" indent="-176481">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841741470"/>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31279" y="1476623"/>
            <a:ext cx="5504574" cy="2511229"/>
          </a:xfrm>
        </p:spPr>
        <p:txBody>
          <a:bodyPr/>
          <a:lstStyle>
            <a:lvl1pPr marL="0" indent="0">
              <a:spcBef>
                <a:spcPts val="1224"/>
              </a:spcBef>
              <a:buNone/>
              <a:defRPr sz="4080">
                <a:gradFill>
                  <a:gsLst>
                    <a:gs pos="100000">
                      <a:schemeClr val="tx2"/>
                    </a:gs>
                    <a:gs pos="0">
                      <a:schemeClr val="tx2"/>
                    </a:gs>
                  </a:gsLst>
                  <a:lin ang="5400000" scaled="0"/>
                </a:gradFill>
                <a:latin typeface="+mj-lt"/>
              </a:defRPr>
            </a:lvl1pPr>
            <a:lvl2pPr marL="0" indent="0">
              <a:buNone/>
              <a:defRPr sz="2040"/>
            </a:lvl2pPr>
            <a:lvl3pPr marL="238007" indent="0">
              <a:buNone/>
              <a:defRPr sz="2040"/>
            </a:lvl3pPr>
            <a:lvl4pPr marL="466298" indent="0">
              <a:buNone/>
              <a:defRPr sz="2040"/>
            </a:lvl4pPr>
            <a:lvl5pPr marL="707543" indent="0">
              <a:buNone/>
              <a:defRPr sz="204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405481" y="1476623"/>
            <a:ext cx="5504574" cy="2511229"/>
          </a:xfrm>
        </p:spPr>
        <p:txBody>
          <a:bodyPr/>
          <a:lstStyle>
            <a:lvl1pPr marL="0" indent="0">
              <a:spcBef>
                <a:spcPts val="1224"/>
              </a:spcBef>
              <a:buNone/>
              <a:defRPr lang="en-US" sz="4080" kern="1200" spc="-71" baseline="0" dirty="0" smtClean="0">
                <a:gradFill>
                  <a:gsLst>
                    <a:gs pos="100000">
                      <a:schemeClr val="tx2"/>
                    </a:gs>
                    <a:gs pos="0">
                      <a:schemeClr val="tx2"/>
                    </a:gs>
                  </a:gsLst>
                  <a:lin ang="5400000" scaled="0"/>
                </a:gradFill>
                <a:latin typeface="+mj-lt"/>
                <a:ea typeface="+mn-ea"/>
                <a:cs typeface="+mn-cs"/>
              </a:defRPr>
            </a:lvl1pPr>
            <a:lvl2pPr marL="3238"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250">
                      <a:schemeClr val="bg2"/>
                    </a:gs>
                    <a:gs pos="100000">
                      <a:schemeClr val="bg2"/>
                    </a:gs>
                  </a:gsLst>
                  <a:lin ang="5400000" scaled="0"/>
                </a:gradFill>
                <a:latin typeface="+mn-lt"/>
                <a:ea typeface="+mn-ea"/>
                <a:cs typeface="+mn-cs"/>
              </a:defRPr>
            </a:lvl2pPr>
            <a:lvl3pPr marL="238007"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250">
                      <a:schemeClr val="bg2"/>
                    </a:gs>
                    <a:gs pos="100000">
                      <a:schemeClr val="bg2"/>
                    </a:gs>
                  </a:gsLst>
                  <a:lin ang="5400000" scaled="0"/>
                </a:gradFill>
                <a:latin typeface="+mn-lt"/>
                <a:ea typeface="+mn-ea"/>
                <a:cs typeface="+mn-cs"/>
              </a:defRPr>
            </a:lvl3pPr>
            <a:lvl4pPr marL="469536"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250">
                      <a:schemeClr val="bg2"/>
                    </a:gs>
                    <a:gs pos="100000">
                      <a:schemeClr val="bg2"/>
                    </a:gs>
                  </a:gsLst>
                  <a:lin ang="5400000" scaled="0"/>
                </a:gradFill>
                <a:latin typeface="+mn-lt"/>
                <a:ea typeface="+mn-ea"/>
                <a:cs typeface="+mn-cs"/>
              </a:defRPr>
            </a:lvl4pPr>
            <a:lvl5pPr marL="701067"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a:gradFill>
                  <a:gsLst>
                    <a:gs pos="1250">
                      <a:schemeClr val="bg2"/>
                    </a:gs>
                    <a:gs pos="100000">
                      <a:schemeClr val="bg2"/>
                    </a:gs>
                  </a:gsLst>
                  <a:lin ang="5400000" scaled="0"/>
                </a:gradFill>
                <a:latin typeface="+mn-lt"/>
                <a:ea typeface="+mn-ea"/>
                <a:cs typeface="+mn-cs"/>
              </a:defRPr>
            </a:lvl5pPr>
          </a:lstStyle>
          <a:p>
            <a:pPr marL="0" marR="0" lvl="0"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2472703722"/>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31279" y="1476623"/>
            <a:ext cx="5504574" cy="2511229"/>
          </a:xfrm>
        </p:spPr>
        <p:txBody>
          <a:bodyPr/>
          <a:lstStyle>
            <a:lvl1pPr marL="0" indent="0">
              <a:spcBef>
                <a:spcPts val="1224"/>
              </a:spcBef>
              <a:buNone/>
              <a:defRPr sz="4080">
                <a:gradFill>
                  <a:gsLst>
                    <a:gs pos="1000">
                      <a:schemeClr val="bg2"/>
                    </a:gs>
                    <a:gs pos="98000">
                      <a:schemeClr val="bg2"/>
                    </a:gs>
                  </a:gsLst>
                  <a:lin ang="5400000" scaled="0"/>
                </a:gradFill>
                <a:latin typeface="+mj-lt"/>
              </a:defRPr>
            </a:lvl1pPr>
            <a:lvl2pPr marL="0" indent="0">
              <a:buNone/>
              <a:defRPr sz="2040">
                <a:gradFill>
                  <a:gsLst>
                    <a:gs pos="1000">
                      <a:schemeClr val="bg2"/>
                    </a:gs>
                    <a:gs pos="98000">
                      <a:schemeClr val="bg2"/>
                    </a:gs>
                  </a:gsLst>
                  <a:lin ang="5400000" scaled="0"/>
                </a:gradFill>
              </a:defRPr>
            </a:lvl2pPr>
            <a:lvl3pPr marL="238007" indent="0">
              <a:buNone/>
              <a:defRPr sz="2040">
                <a:gradFill>
                  <a:gsLst>
                    <a:gs pos="1000">
                      <a:schemeClr val="bg2"/>
                    </a:gs>
                    <a:gs pos="98000">
                      <a:schemeClr val="bg2"/>
                    </a:gs>
                  </a:gsLst>
                  <a:lin ang="5400000" scaled="0"/>
                </a:gradFill>
              </a:defRPr>
            </a:lvl3pPr>
            <a:lvl4pPr marL="466298" indent="0">
              <a:buNone/>
              <a:defRPr sz="2040">
                <a:gradFill>
                  <a:gsLst>
                    <a:gs pos="1000">
                      <a:schemeClr val="bg2"/>
                    </a:gs>
                    <a:gs pos="98000">
                      <a:schemeClr val="bg2"/>
                    </a:gs>
                  </a:gsLst>
                  <a:lin ang="5400000" scaled="0"/>
                </a:gradFill>
              </a:defRPr>
            </a:lvl4pPr>
            <a:lvl5pPr marL="707543" indent="0">
              <a:buNone/>
              <a:defRPr sz="204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405481" y="1476623"/>
            <a:ext cx="5504574" cy="2511229"/>
          </a:xfrm>
        </p:spPr>
        <p:txBody>
          <a:bodyPr/>
          <a:lstStyle>
            <a:lvl1pPr marL="0" indent="0">
              <a:spcBef>
                <a:spcPts val="1224"/>
              </a:spcBef>
              <a:buNone/>
              <a:defRPr lang="en-US" sz="4080" kern="1200" spc="-71" baseline="0" dirty="0" smtClean="0">
                <a:gradFill>
                  <a:gsLst>
                    <a:gs pos="1000">
                      <a:schemeClr val="bg2"/>
                    </a:gs>
                    <a:gs pos="98000">
                      <a:schemeClr val="bg2"/>
                    </a:gs>
                  </a:gsLst>
                  <a:lin ang="5400000" scaled="0"/>
                </a:gradFill>
                <a:latin typeface="+mj-lt"/>
                <a:ea typeface="+mn-ea"/>
                <a:cs typeface="+mn-cs"/>
              </a:defRPr>
            </a:lvl1pPr>
            <a:lvl2pPr marL="3238"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000">
                      <a:schemeClr val="bg2"/>
                    </a:gs>
                    <a:gs pos="98000">
                      <a:schemeClr val="bg2"/>
                    </a:gs>
                  </a:gsLst>
                  <a:lin ang="5400000" scaled="0"/>
                </a:gradFill>
                <a:latin typeface="+mn-lt"/>
                <a:ea typeface="+mn-ea"/>
                <a:cs typeface="+mn-cs"/>
              </a:defRPr>
            </a:lvl2pPr>
            <a:lvl3pPr marL="238007"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000">
                      <a:schemeClr val="bg2"/>
                    </a:gs>
                    <a:gs pos="98000">
                      <a:schemeClr val="bg2"/>
                    </a:gs>
                  </a:gsLst>
                  <a:lin ang="5400000" scaled="0"/>
                </a:gradFill>
                <a:latin typeface="+mn-lt"/>
                <a:ea typeface="+mn-ea"/>
                <a:cs typeface="+mn-cs"/>
              </a:defRPr>
            </a:lvl3pPr>
            <a:lvl4pPr marL="469536"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000">
                      <a:schemeClr val="bg2"/>
                    </a:gs>
                    <a:gs pos="98000">
                      <a:schemeClr val="bg2"/>
                    </a:gs>
                  </a:gsLst>
                  <a:lin ang="5400000" scaled="0"/>
                </a:gradFill>
                <a:latin typeface="+mn-lt"/>
                <a:ea typeface="+mn-ea"/>
                <a:cs typeface="+mn-cs"/>
              </a:defRPr>
            </a:lvl4pPr>
            <a:lvl5pPr marL="701067"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a:gradFill>
                  <a:gsLst>
                    <a:gs pos="1000">
                      <a:schemeClr val="bg2"/>
                    </a:gs>
                    <a:gs pos="98000">
                      <a:schemeClr val="bg2"/>
                    </a:gs>
                  </a:gsLst>
                  <a:lin ang="5400000" scaled="0"/>
                </a:gradFill>
                <a:latin typeface="+mn-lt"/>
                <a:ea typeface="+mn-ea"/>
                <a:cs typeface="+mn-cs"/>
              </a:defRPr>
            </a:lvl5pPr>
          </a:lstStyle>
          <a:p>
            <a:pPr marL="0" marR="0" lvl="0"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79467154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31279" y="1476622"/>
            <a:ext cx="5504574" cy="2398224"/>
          </a:xfrm>
        </p:spPr>
        <p:txBody>
          <a:bodyPr>
            <a:spAutoFit/>
          </a:bodyPr>
          <a:lstStyle>
            <a:lvl1pPr marL="297913" indent="-297913">
              <a:spcBef>
                <a:spcPts val="1224"/>
              </a:spcBef>
              <a:buClr>
                <a:schemeClr val="bg2"/>
              </a:buClr>
              <a:buSzPct val="100000"/>
              <a:buFont typeface="Wingdings" pitchFamily="2" charset="2"/>
              <a:buChar char=""/>
              <a:defRPr lang="en-US" sz="3672" kern="1200" spc="-71" baseline="0" dirty="0" smtClean="0">
                <a:gradFill>
                  <a:gsLst>
                    <a:gs pos="1250">
                      <a:schemeClr val="bg2"/>
                    </a:gs>
                    <a:gs pos="100000">
                      <a:schemeClr val="bg2"/>
                    </a:gs>
                  </a:gsLst>
                  <a:lin ang="5400000" scaled="0"/>
                </a:gradFill>
                <a:latin typeface="+mj-lt"/>
                <a:ea typeface="+mn-ea"/>
                <a:cs typeface="+mn-cs"/>
              </a:defRPr>
            </a:lvl1pPr>
            <a:lvl2pPr marL="531062" indent="-233149">
              <a:defRPr sz="2040"/>
            </a:lvl2pPr>
            <a:lvl3pPr marL="699447" indent="-168385">
              <a:tabLst/>
              <a:defRPr sz="2040"/>
            </a:lvl3pPr>
            <a:lvl4pPr marL="880786" indent="-181338">
              <a:defRPr/>
            </a:lvl4pPr>
            <a:lvl5pPr marL="1049171" indent="-16838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405481" y="1476622"/>
            <a:ext cx="5504574" cy="2817808"/>
          </a:xfrm>
        </p:spPr>
        <p:txBody>
          <a:bodyPr>
            <a:spAutoFit/>
          </a:bodyPr>
          <a:lstStyle>
            <a:lvl1pPr marL="346486" indent="-346486">
              <a:spcBef>
                <a:spcPts val="1224"/>
              </a:spcBef>
              <a:buClr>
                <a:schemeClr val="bg2"/>
              </a:buClr>
              <a:buFont typeface="Arial" pitchFamily="34" charset="0"/>
              <a:buChar char="•"/>
              <a:defRPr lang="en-US" sz="3672" kern="1200" spc="-71" baseline="0" dirty="0" smtClean="0">
                <a:gradFill>
                  <a:gsLst>
                    <a:gs pos="1250">
                      <a:schemeClr val="bg2"/>
                    </a:gs>
                    <a:gs pos="100000">
                      <a:schemeClr val="bg2"/>
                    </a:gs>
                  </a:gsLst>
                  <a:lin ang="5400000" scaled="0"/>
                </a:gradFill>
                <a:latin typeface="+mj-lt"/>
                <a:ea typeface="+mn-ea"/>
                <a:cs typeface="+mn-cs"/>
              </a:defRPr>
            </a:lvl1pPr>
            <a:lvl2pPr marL="647637" indent="-349724">
              <a:defRPr lang="en-US" sz="2040" kern="1200" spc="0" baseline="0" dirty="0" smtClean="0">
                <a:gradFill>
                  <a:gsLst>
                    <a:gs pos="1250">
                      <a:schemeClr val="bg2"/>
                    </a:gs>
                    <a:gs pos="100000">
                      <a:schemeClr val="bg2"/>
                    </a:gs>
                  </a:gsLst>
                  <a:lin ang="5400000" scaled="0"/>
                </a:gradFill>
                <a:latin typeface="+mn-lt"/>
                <a:ea typeface="+mn-ea"/>
                <a:cs typeface="+mn-cs"/>
              </a:defRPr>
            </a:lvl2pPr>
            <a:lvl3pPr marL="880786" indent="-349724">
              <a:defRPr lang="en-US" sz="2040" kern="1200" spc="0" baseline="0" dirty="0" smtClean="0">
                <a:gradFill>
                  <a:gsLst>
                    <a:gs pos="1250">
                      <a:schemeClr val="bg2"/>
                    </a:gs>
                    <a:gs pos="100000">
                      <a:schemeClr val="bg2"/>
                    </a:gs>
                  </a:gsLst>
                  <a:lin ang="5400000" scaled="0"/>
                </a:gradFill>
                <a:latin typeface="+mn-lt"/>
                <a:ea typeface="+mn-ea"/>
                <a:cs typeface="+mn-cs"/>
              </a:defRPr>
            </a:lvl3pPr>
            <a:lvl4pPr marL="1049171" indent="-349724">
              <a:defRPr lang="en-US" sz="2040" kern="1200" spc="0" baseline="0" dirty="0" smtClean="0">
                <a:gradFill>
                  <a:gsLst>
                    <a:gs pos="1250">
                      <a:schemeClr val="bg2"/>
                    </a:gs>
                    <a:gs pos="100000">
                      <a:schemeClr val="bg2"/>
                    </a:gs>
                  </a:gsLst>
                  <a:lin ang="5400000" scaled="0"/>
                </a:gradFill>
                <a:latin typeface="+mn-lt"/>
                <a:ea typeface="+mn-ea"/>
                <a:cs typeface="+mn-cs"/>
              </a:defRPr>
            </a:lvl4pPr>
            <a:lvl5pPr marL="1230509" indent="-349724">
              <a:defRPr lang="en-US" sz="2040" kern="1200" spc="0" baseline="0" dirty="0">
                <a:gradFill>
                  <a:gsLst>
                    <a:gs pos="1250">
                      <a:schemeClr val="bg2"/>
                    </a:gs>
                    <a:gs pos="100000">
                      <a:schemeClr val="bg2"/>
                    </a:gs>
                  </a:gsLst>
                  <a:lin ang="5400000" scaled="0"/>
                </a:gradFill>
                <a:latin typeface="+mn-lt"/>
                <a:ea typeface="+mn-ea"/>
                <a:cs typeface="+mn-cs"/>
              </a:defRPr>
            </a:lvl5pPr>
          </a:lstStyle>
          <a:p>
            <a:pPr marL="297913" marR="0" lvl="0"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smtClean="0"/>
              <a:t>Click to edit Master text styles</a:t>
            </a:r>
          </a:p>
          <a:p>
            <a:pPr marL="297913" marR="0" lvl="1"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smtClean="0"/>
              <a:t>Second level</a:t>
            </a:r>
          </a:p>
          <a:p>
            <a:pPr marL="297913" marR="0" lvl="2"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smtClean="0"/>
              <a:t>Third level</a:t>
            </a:r>
          </a:p>
          <a:p>
            <a:pPr marL="297913" marR="0" lvl="3"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smtClean="0"/>
              <a:t>Fourth level</a:t>
            </a:r>
          </a:p>
          <a:p>
            <a:pPr marL="297913" marR="0" lvl="4"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42783645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28.xml"/><Relationship Id="rId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5" Type="http://schemas.openxmlformats.org/officeDocument/2006/relationships/slideLayout" Target="../slideLayouts/slideLayout33.xml"/><Relationship Id="rId10" Type="http://schemas.openxmlformats.org/officeDocument/2006/relationships/theme" Target="../theme/theme3.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17" Type="http://schemas.openxmlformats.org/officeDocument/2006/relationships/theme" Target="../theme/theme4.xml"/><Relationship Id="rId2" Type="http://schemas.openxmlformats.org/officeDocument/2006/relationships/slideLayout" Target="../slideLayouts/slideLayout39.xml"/><Relationship Id="rId16" Type="http://schemas.openxmlformats.org/officeDocument/2006/relationships/slideLayout" Target="../slideLayouts/slideLayout53.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slideLayout" Target="../slideLayouts/slideLayout5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6830" y="296102"/>
            <a:ext cx="11375536" cy="762786"/>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31279" y="1476622"/>
            <a:ext cx="11378776" cy="2096876"/>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28882608"/>
      </p:ext>
    </p:extLst>
  </p:cSld>
  <p:clrMap bg1="lt1" tx1="dk1" bg2="lt2" tx2="dk2" accent1="accent1" accent2="accent2" accent3="accent3" accent4="accent4" accent5="accent5" accent6="accent6" hlink="hlink" folHlink="folHlink"/>
  <p:sldLayoutIdLst>
    <p:sldLayoutId id="2147484377" r:id="rId1"/>
    <p:sldLayoutId id="2147484378" r:id="rId2"/>
    <p:sldLayoutId id="2147484379" r:id="rId3"/>
    <p:sldLayoutId id="2147484380" r:id="rId4"/>
    <p:sldLayoutId id="2147484381" r:id="rId5"/>
    <p:sldLayoutId id="2147484382" r:id="rId6"/>
    <p:sldLayoutId id="2147484383" r:id="rId7"/>
    <p:sldLayoutId id="2147484384" r:id="rId8"/>
    <p:sldLayoutId id="2147484385" r:id="rId9"/>
    <p:sldLayoutId id="2147484386" r:id="rId10"/>
    <p:sldLayoutId id="2147484387" r:id="rId11"/>
    <p:sldLayoutId id="2147484388" r:id="rId12"/>
    <p:sldLayoutId id="2147484389" r:id="rId13"/>
    <p:sldLayoutId id="2147484390" r:id="rId14"/>
    <p:sldLayoutId id="2147484391" r:id="rId15"/>
    <p:sldLayoutId id="2147484392" r:id="rId16"/>
    <p:sldLayoutId id="2147484393" r:id="rId17"/>
    <p:sldLayoutId id="2147484394" r:id="rId18"/>
    <p:sldLayoutId id="2147484395" r:id="rId19"/>
    <p:sldLayoutId id="2147484396" r:id="rId20"/>
    <p:sldLayoutId id="2147484397" r:id="rId21"/>
    <p:sldLayoutId id="2147484401" r:id="rId22"/>
    <p:sldLayoutId id="2147484398" r:id="rId23"/>
    <p:sldLayoutId id="2147484551" r:id="rId24"/>
    <p:sldLayoutId id="2147484552" r:id="rId25"/>
    <p:sldLayoutId id="2147484557" r:id="rId26"/>
    <p:sldLayoutId id="2147484558" r:id="rId27"/>
  </p:sldLayoutIdLst>
  <p:transition>
    <p:fade/>
  </p:transition>
  <p:timing>
    <p:tnLst>
      <p:par>
        <p:cTn id="1" dur="indefinite" restart="never" nodeType="tmRoot"/>
      </p:par>
    </p:tnLst>
  </p:timing>
  <p:hf hdr="0" ftr="0" dt="0"/>
  <p:txStyles>
    <p:titleStyle>
      <a:lvl1pPr algn="l" defTabSz="932559" rtl="0" eaLnBrk="1" latinLnBrk="0" hangingPunct="1">
        <a:lnSpc>
          <a:spcPct val="90000"/>
        </a:lnSpc>
        <a:spcBef>
          <a:spcPct val="0"/>
        </a:spcBef>
        <a:buNone/>
        <a:defRPr lang="en-US" sz="5507" b="0" kern="1200" cap="none" spc="-102"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46486" marR="0" indent="-346486" algn="l" defTabSz="932559" rtl="0" eaLnBrk="1" fontAlgn="auto" latinLnBrk="0" hangingPunct="1">
        <a:lnSpc>
          <a:spcPct val="90000"/>
        </a:lnSpc>
        <a:spcBef>
          <a:spcPct val="20000"/>
        </a:spcBef>
        <a:spcAft>
          <a:spcPts val="0"/>
        </a:spcAft>
        <a:buClrTx/>
        <a:buSzPct val="80000"/>
        <a:buFont typeface="Arial" pitchFamily="34" charset="0"/>
        <a:buChar char="•"/>
        <a:tabLst/>
        <a:defRPr sz="3672" kern="1200" spc="-71" baseline="0">
          <a:gradFill>
            <a:gsLst>
              <a:gs pos="1250">
                <a:schemeClr val="bg2"/>
              </a:gs>
              <a:gs pos="100000">
                <a:schemeClr val="bg2"/>
              </a:gs>
            </a:gsLst>
            <a:lin ang="5400000" scaled="0"/>
          </a:gradFill>
          <a:latin typeface="+mj-lt"/>
          <a:ea typeface="+mn-ea"/>
          <a:cs typeface="+mn-cs"/>
        </a:defRPr>
      </a:lvl1pPr>
      <a:lvl2pPr marL="584492" marR="0" indent="-238007" algn="l" defTabSz="932559" rtl="0" eaLnBrk="1" fontAlgn="auto" latinLnBrk="0" hangingPunct="1">
        <a:lnSpc>
          <a:spcPct val="90000"/>
        </a:lnSpc>
        <a:spcBef>
          <a:spcPct val="20000"/>
        </a:spcBef>
        <a:spcAft>
          <a:spcPts val="0"/>
        </a:spcAft>
        <a:buClrTx/>
        <a:buSzPct val="90000"/>
        <a:buFont typeface="Wingdings" pitchFamily="2" charset="2"/>
        <a:buChar char=""/>
        <a:tabLst/>
        <a:defRPr sz="2448" kern="1200" spc="0" baseline="0">
          <a:gradFill>
            <a:gsLst>
              <a:gs pos="1250">
                <a:schemeClr val="bg2"/>
              </a:gs>
              <a:gs pos="100000">
                <a:schemeClr val="bg2"/>
              </a:gs>
            </a:gsLst>
            <a:lin ang="5400000" scaled="0"/>
          </a:gradFill>
          <a:latin typeface="+mn-lt"/>
          <a:ea typeface="+mn-ea"/>
          <a:cs typeface="+mn-cs"/>
        </a:defRPr>
      </a:lvl2pPr>
      <a:lvl3pPr marL="814403" marR="0" indent="-229911" algn="l" defTabSz="932559" rtl="0" eaLnBrk="1" fontAlgn="auto" latinLnBrk="0" hangingPunct="1">
        <a:lnSpc>
          <a:spcPct val="90000"/>
        </a:lnSpc>
        <a:spcBef>
          <a:spcPct val="20000"/>
        </a:spcBef>
        <a:spcAft>
          <a:spcPts val="0"/>
        </a:spcAft>
        <a:buClrTx/>
        <a:buSzPct val="90000"/>
        <a:buFont typeface="Wingdings" pitchFamily="2" charset="2"/>
        <a:buChar char=""/>
        <a:tabLst>
          <a:tab pos="814403" algn="l"/>
        </a:tabLst>
        <a:defRPr sz="2448" kern="1200" spc="0" baseline="0">
          <a:gradFill>
            <a:gsLst>
              <a:gs pos="1250">
                <a:schemeClr val="bg2"/>
              </a:gs>
              <a:gs pos="100000">
                <a:schemeClr val="bg2"/>
              </a:gs>
            </a:gsLst>
            <a:lin ang="5400000" scaled="0"/>
          </a:gradFill>
          <a:latin typeface="+mn-lt"/>
          <a:ea typeface="+mn-ea"/>
          <a:cs typeface="+mn-cs"/>
        </a:defRPr>
      </a:lvl3pPr>
      <a:lvl4pPr marL="1050791" marR="0" indent="-236387" algn="l" defTabSz="932559" rtl="0" eaLnBrk="1" fontAlgn="auto" latinLnBrk="0" hangingPunct="1">
        <a:lnSpc>
          <a:spcPct val="90000"/>
        </a:lnSpc>
        <a:spcBef>
          <a:spcPct val="20000"/>
        </a:spcBef>
        <a:spcAft>
          <a:spcPts val="0"/>
        </a:spcAft>
        <a:buClrTx/>
        <a:buSzPct val="90000"/>
        <a:buFont typeface="Wingdings" pitchFamily="2" charset="2"/>
        <a:buChar char=""/>
        <a:tabLst/>
        <a:defRPr sz="2040" kern="1200" spc="0" baseline="0">
          <a:gradFill>
            <a:gsLst>
              <a:gs pos="1250">
                <a:schemeClr val="bg2"/>
              </a:gs>
              <a:gs pos="100000">
                <a:schemeClr val="bg2"/>
              </a:gs>
            </a:gsLst>
            <a:lin ang="5400000" scaled="0"/>
          </a:gradFill>
          <a:latin typeface="+mn-lt"/>
          <a:ea typeface="+mn-ea"/>
          <a:cs typeface="+mn-cs"/>
        </a:defRPr>
      </a:lvl4pPr>
      <a:lvl5pPr marL="1280702" marR="0" indent="-229911" algn="l" defTabSz="932559" rtl="0" eaLnBrk="1" fontAlgn="auto" latinLnBrk="0" hangingPunct="1">
        <a:lnSpc>
          <a:spcPct val="90000"/>
        </a:lnSpc>
        <a:spcBef>
          <a:spcPct val="20000"/>
        </a:spcBef>
        <a:spcAft>
          <a:spcPts val="0"/>
        </a:spcAft>
        <a:buClrTx/>
        <a:buSzPct val="90000"/>
        <a:buFont typeface="Wingdings" pitchFamily="2" charset="2"/>
        <a:buChar char=""/>
        <a:tabLst>
          <a:tab pos="1280702" algn="l"/>
        </a:tabLst>
        <a:defRPr sz="2040" kern="1200" spc="0" baseline="0">
          <a:gradFill>
            <a:gsLst>
              <a:gs pos="1250">
                <a:schemeClr val="bg2"/>
              </a:gs>
              <a:gs pos="100000">
                <a:schemeClr val="bg2"/>
              </a:gs>
            </a:gsLst>
            <a:lin ang="5400000" scaled="0"/>
          </a:gra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73" userDrawn="1">
          <p15:clr>
            <a:srgbClr val="000000"/>
          </p15:clr>
        </p15:guide>
        <p15:guide id="2" pos="749" userDrawn="1">
          <p15:clr>
            <a:srgbClr val="000000"/>
          </p15:clr>
        </p15:guide>
        <p15:guide id="3" pos="1325" userDrawn="1">
          <p15:clr>
            <a:srgbClr val="000000"/>
          </p15:clr>
        </p15:guide>
        <p15:guide id="4" pos="1901" userDrawn="1">
          <p15:clr>
            <a:srgbClr val="000000"/>
          </p15:clr>
        </p15:guide>
        <p15:guide id="5" pos="2477" userDrawn="1">
          <p15:clr>
            <a:srgbClr val="000000"/>
          </p15:clr>
        </p15:guide>
        <p15:guide id="6" pos="3053" userDrawn="1">
          <p15:clr>
            <a:srgbClr val="000000"/>
          </p15:clr>
        </p15:guide>
        <p15:guide id="7" pos="3629" userDrawn="1">
          <p15:clr>
            <a:srgbClr val="000000"/>
          </p15:clr>
        </p15:guide>
        <p15:guide id="8" pos="4205" userDrawn="1">
          <p15:clr>
            <a:srgbClr val="000000"/>
          </p15:clr>
        </p15:guide>
        <p15:guide id="9" pos="4781" userDrawn="1">
          <p15:clr>
            <a:srgbClr val="000000"/>
          </p15:clr>
        </p15:guide>
        <p15:guide id="10" pos="5357" userDrawn="1">
          <p15:clr>
            <a:srgbClr val="000000"/>
          </p15:clr>
        </p15:guide>
        <p15:guide id="11" pos="5933" userDrawn="1">
          <p15:clr>
            <a:srgbClr val="000000"/>
          </p15:clr>
        </p15:guide>
        <p15:guide id="12" pos="6509" userDrawn="1">
          <p15:clr>
            <a:srgbClr val="000000"/>
          </p15:clr>
        </p15:guide>
        <p15:guide id="13" pos="7085" userDrawn="1">
          <p15:clr>
            <a:srgbClr val="000000"/>
          </p15:clr>
        </p15:guide>
        <p15:guide id="14" pos="7661" userDrawn="1">
          <p15:clr>
            <a:srgbClr val="000000"/>
          </p15:clr>
        </p15:guide>
        <p15:guide id="15" orient="horz" pos="174" userDrawn="1">
          <p15:clr>
            <a:srgbClr val="000000"/>
          </p15:clr>
        </p15:guide>
        <p15:guide id="16" orient="horz" pos="756" userDrawn="1">
          <p15:clr>
            <a:srgbClr val="000000"/>
          </p15:clr>
        </p15:guide>
        <p15:guide id="17" orient="horz" pos="1332" userDrawn="1">
          <p15:clr>
            <a:srgbClr val="000000"/>
          </p15:clr>
        </p15:guide>
        <p15:guide id="18" orient="horz" pos="1908" userDrawn="1">
          <p15:clr>
            <a:srgbClr val="000000"/>
          </p15:clr>
        </p15:guide>
        <p15:guide id="19" orient="horz" pos="2484" userDrawn="1">
          <p15:clr>
            <a:srgbClr val="000000"/>
          </p15:clr>
        </p15:guide>
        <p15:guide id="20" orient="horz" pos="3060" userDrawn="1">
          <p15:clr>
            <a:srgbClr val="000000"/>
          </p15:clr>
        </p15:guide>
        <p15:guide id="21" orient="horz" pos="3642" userDrawn="1">
          <p15:clr>
            <a:srgbClr val="000000"/>
          </p15:clr>
        </p15:guide>
        <p15:guide id="22" orient="horz" pos="4212" userDrawn="1">
          <p15:clr>
            <a:srgbClr val="000000"/>
          </p15:clr>
        </p15:guide>
        <p15:guide id="23" orient="horz" pos="302" userDrawn="1">
          <p15:clr>
            <a:srgbClr val="5ACBF0"/>
          </p15:clr>
        </p15:guide>
        <p15:guide id="24" pos="288" userDrawn="1">
          <p15:clr>
            <a:srgbClr val="5ACBF0"/>
          </p15:clr>
        </p15:guide>
        <p15:guide id="25" orient="horz" pos="4104" userDrawn="1">
          <p15:clr>
            <a:srgbClr val="5ACBF0"/>
          </p15:clr>
        </p15:guide>
        <p15:guide id="26" pos="7546"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2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0" y="295275"/>
            <a:ext cx="11889564" cy="91757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4"/>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rot="5400000">
            <a:off x="10532395" y="1944336"/>
            <a:ext cx="4298019" cy="409351"/>
          </a:xfrm>
          <a:prstGeom prst="rect">
            <a:avLst/>
          </a:prstGeom>
        </p:spPr>
      </p:pic>
    </p:spTree>
    <p:extLst>
      <p:ext uri="{BB962C8B-B14F-4D97-AF65-F5344CB8AC3E}">
        <p14:creationId xmlns:p14="http://schemas.microsoft.com/office/powerpoint/2010/main" val="1509354847"/>
      </p:ext>
    </p:extLst>
  </p:cSld>
  <p:clrMap bg1="dk1" tx1="lt1" bg2="dk2" tx2="lt2" accent1="accent1" accent2="accent2" accent3="accent3" accent4="accent4" accent5="accent5" accent6="accent6" hlink="hlink" folHlink="folHlink"/>
  <p:sldLayoutIdLst>
    <p:sldLayoutId id="2147484477" r:id="rId1"/>
  </p:sldLayoutIdLst>
  <p:transition>
    <p:fade/>
  </p:transition>
  <p:timing>
    <p:tnLst>
      <p:par>
        <p:cTn id="1" dur="indefinite" restart="never" nodeType="tmRoot"/>
      </p:par>
    </p:tnLst>
  </p:timing>
  <p:txStyles>
    <p:titleStyle>
      <a:lvl1pPr algn="l" defTabSz="932372" rtl="0" eaLnBrk="1" latinLnBrk="0" hangingPunct="1">
        <a:lnSpc>
          <a:spcPct val="90000"/>
        </a:lnSpc>
        <a:spcBef>
          <a:spcPct val="0"/>
        </a:spcBef>
        <a:buNone/>
        <a:defRPr lang="en-US" sz="5398"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764" marR="0" indent="-342764" algn="l" defTabSz="932372" rtl="0" eaLnBrk="1" fontAlgn="auto" latinLnBrk="0" hangingPunct="1">
        <a:lnSpc>
          <a:spcPct val="90000"/>
        </a:lnSpc>
        <a:spcBef>
          <a:spcPct val="20000"/>
        </a:spcBef>
        <a:spcAft>
          <a:spcPts val="0"/>
        </a:spcAft>
        <a:buClr>
          <a:schemeClr val="tx1"/>
        </a:buClr>
        <a:buSzPct val="100000"/>
        <a:buFontTx/>
        <a:buBlip>
          <a:blip r:embed="rId4"/>
        </a:buBlip>
        <a:tabLst/>
        <a:defRPr sz="3998" kern="1200" spc="0" baseline="0">
          <a:gradFill>
            <a:gsLst>
              <a:gs pos="1250">
                <a:schemeClr val="tx1"/>
              </a:gs>
              <a:gs pos="100000">
                <a:schemeClr val="tx1"/>
              </a:gs>
            </a:gsLst>
            <a:lin ang="5400000" scaled="0"/>
          </a:gradFill>
          <a:latin typeface="+mj-lt"/>
          <a:ea typeface="+mn-ea"/>
          <a:cs typeface="+mn-cs"/>
        </a:defRPr>
      </a:lvl1pPr>
      <a:lvl2pPr marL="583968" marR="0" indent="-241204" algn="l" defTabSz="932372" rtl="0" eaLnBrk="1" fontAlgn="auto" latinLnBrk="0" hangingPunct="1">
        <a:lnSpc>
          <a:spcPct val="90000"/>
        </a:lnSpc>
        <a:spcBef>
          <a:spcPct val="20000"/>
        </a:spcBef>
        <a:spcAft>
          <a:spcPts val="0"/>
        </a:spcAft>
        <a:buClr>
          <a:schemeClr val="tx1"/>
        </a:buClr>
        <a:buSzPct val="100000"/>
        <a:buFontTx/>
        <a:buBlip>
          <a:blip r:embed="rId4"/>
        </a:buBlip>
        <a:tabLst/>
        <a:defRPr sz="2399" kern="1200" spc="0" baseline="0">
          <a:gradFill>
            <a:gsLst>
              <a:gs pos="1250">
                <a:schemeClr val="tx1"/>
              </a:gs>
              <a:gs pos="100000">
                <a:schemeClr val="tx1"/>
              </a:gs>
            </a:gsLst>
            <a:lin ang="5400000" scaled="0"/>
          </a:gradFill>
          <a:latin typeface="+mn-lt"/>
          <a:ea typeface="+mn-ea"/>
          <a:cs typeface="+mn-cs"/>
        </a:defRPr>
      </a:lvl2pPr>
      <a:lvl3pPr marL="799783" marR="0" indent="-228510" algn="l" defTabSz="932372" rtl="0" eaLnBrk="1" fontAlgn="auto" latinLnBrk="0" hangingPunct="1">
        <a:lnSpc>
          <a:spcPct val="90000"/>
        </a:lnSpc>
        <a:spcBef>
          <a:spcPct val="20000"/>
        </a:spcBef>
        <a:spcAft>
          <a:spcPts val="0"/>
        </a:spcAft>
        <a:buClr>
          <a:schemeClr val="tx1"/>
        </a:buClr>
        <a:buSzPct val="100000"/>
        <a:buFontTx/>
        <a:buBlip>
          <a:blip r:embed="rId4"/>
        </a:buBlip>
        <a:tabLst/>
        <a:defRPr sz="2399" kern="1200" spc="0" baseline="0">
          <a:gradFill>
            <a:gsLst>
              <a:gs pos="1250">
                <a:schemeClr val="tx1"/>
              </a:gs>
              <a:gs pos="100000">
                <a:schemeClr val="tx1"/>
              </a:gs>
            </a:gsLst>
            <a:lin ang="5400000" scaled="0"/>
          </a:gradFill>
          <a:latin typeface="+mn-lt"/>
          <a:ea typeface="+mn-ea"/>
          <a:cs typeface="+mn-cs"/>
        </a:defRPr>
      </a:lvl3pPr>
      <a:lvl4pPr marL="1028293" marR="0" indent="-228510" algn="l" defTabSz="932372" rtl="0" eaLnBrk="1" fontAlgn="auto" latinLnBrk="0" hangingPunct="1">
        <a:lnSpc>
          <a:spcPct val="90000"/>
        </a:lnSpc>
        <a:spcBef>
          <a:spcPct val="20000"/>
        </a:spcBef>
        <a:spcAft>
          <a:spcPts val="0"/>
        </a:spcAft>
        <a:buClr>
          <a:schemeClr val="tx1"/>
        </a:buClr>
        <a:buSzPct val="100000"/>
        <a:buFontTx/>
        <a:buBlip>
          <a:blip r:embed="rId4"/>
        </a:buBlip>
        <a:tabLst/>
        <a:defRPr sz="1999" kern="1200" spc="0" baseline="0">
          <a:gradFill>
            <a:gsLst>
              <a:gs pos="1250">
                <a:schemeClr val="tx1"/>
              </a:gs>
              <a:gs pos="100000">
                <a:schemeClr val="tx1"/>
              </a:gs>
            </a:gsLst>
            <a:lin ang="5400000" scaled="0"/>
          </a:gradFill>
          <a:latin typeface="+mn-lt"/>
          <a:ea typeface="+mn-ea"/>
          <a:cs typeface="+mn-cs"/>
        </a:defRPr>
      </a:lvl4pPr>
      <a:lvl5pPr marL="1256802" marR="0" indent="-228510" algn="l" defTabSz="932372" rtl="0" eaLnBrk="1" fontAlgn="auto" latinLnBrk="0" hangingPunct="1">
        <a:lnSpc>
          <a:spcPct val="90000"/>
        </a:lnSpc>
        <a:spcBef>
          <a:spcPct val="20000"/>
        </a:spcBef>
        <a:spcAft>
          <a:spcPts val="0"/>
        </a:spcAft>
        <a:buClr>
          <a:schemeClr val="tx1"/>
        </a:buClr>
        <a:buSzPct val="100000"/>
        <a:buFontTx/>
        <a:buBlip>
          <a:blip r:embed="rId4"/>
        </a:buBlip>
        <a:tabLst/>
        <a:defRPr sz="1999" kern="1200" spc="0" baseline="0">
          <a:gradFill>
            <a:gsLst>
              <a:gs pos="1250">
                <a:schemeClr val="tx1"/>
              </a:gs>
              <a:gs pos="100000">
                <a:schemeClr val="tx1"/>
              </a:gs>
            </a:gsLst>
            <a:lin ang="5400000" scaled="0"/>
          </a:gradFill>
          <a:latin typeface="+mn-lt"/>
          <a:ea typeface="+mn-ea"/>
          <a:cs typeface="+mn-cs"/>
        </a:defRPr>
      </a:lvl5pPr>
      <a:lvl6pPr marL="2564025"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3030212"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96398"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962585"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32372" rtl="0" eaLnBrk="1" latinLnBrk="0" hangingPunct="1">
        <a:defRPr sz="1799" kern="1200">
          <a:solidFill>
            <a:schemeClr val="tx1"/>
          </a:solidFill>
          <a:latin typeface="+mn-lt"/>
          <a:ea typeface="+mn-ea"/>
          <a:cs typeface="+mn-cs"/>
        </a:defRPr>
      </a:lvl1pPr>
      <a:lvl2pPr marL="466186" algn="l" defTabSz="932372" rtl="0" eaLnBrk="1" latinLnBrk="0" hangingPunct="1">
        <a:defRPr sz="1799" kern="1200">
          <a:solidFill>
            <a:schemeClr val="tx1"/>
          </a:solidFill>
          <a:latin typeface="+mn-lt"/>
          <a:ea typeface="+mn-ea"/>
          <a:cs typeface="+mn-cs"/>
        </a:defRPr>
      </a:lvl2pPr>
      <a:lvl3pPr marL="932372" algn="l" defTabSz="932372" rtl="0" eaLnBrk="1" latinLnBrk="0" hangingPunct="1">
        <a:defRPr sz="1799" kern="1200">
          <a:solidFill>
            <a:schemeClr val="tx1"/>
          </a:solidFill>
          <a:latin typeface="+mn-lt"/>
          <a:ea typeface="+mn-ea"/>
          <a:cs typeface="+mn-cs"/>
        </a:defRPr>
      </a:lvl3pPr>
      <a:lvl4pPr marL="1398559" algn="l" defTabSz="932372" rtl="0" eaLnBrk="1" latinLnBrk="0" hangingPunct="1">
        <a:defRPr sz="1799" kern="1200">
          <a:solidFill>
            <a:schemeClr val="tx1"/>
          </a:solidFill>
          <a:latin typeface="+mn-lt"/>
          <a:ea typeface="+mn-ea"/>
          <a:cs typeface="+mn-cs"/>
        </a:defRPr>
      </a:lvl4pPr>
      <a:lvl5pPr marL="1864745" algn="l" defTabSz="932372" rtl="0" eaLnBrk="1" latinLnBrk="0" hangingPunct="1">
        <a:defRPr sz="1799" kern="1200">
          <a:solidFill>
            <a:schemeClr val="tx1"/>
          </a:solidFill>
          <a:latin typeface="+mn-lt"/>
          <a:ea typeface="+mn-ea"/>
          <a:cs typeface="+mn-cs"/>
        </a:defRPr>
      </a:lvl5pPr>
      <a:lvl6pPr marL="2330932" algn="l" defTabSz="932372" rtl="0" eaLnBrk="1" latinLnBrk="0" hangingPunct="1">
        <a:defRPr sz="1799" kern="1200">
          <a:solidFill>
            <a:schemeClr val="tx1"/>
          </a:solidFill>
          <a:latin typeface="+mn-lt"/>
          <a:ea typeface="+mn-ea"/>
          <a:cs typeface="+mn-cs"/>
        </a:defRPr>
      </a:lvl6pPr>
      <a:lvl7pPr marL="2797118" algn="l" defTabSz="932372" rtl="0" eaLnBrk="1" latinLnBrk="0" hangingPunct="1">
        <a:defRPr sz="1799" kern="1200">
          <a:solidFill>
            <a:schemeClr val="tx1"/>
          </a:solidFill>
          <a:latin typeface="+mn-lt"/>
          <a:ea typeface="+mn-ea"/>
          <a:cs typeface="+mn-cs"/>
        </a:defRPr>
      </a:lvl7pPr>
      <a:lvl8pPr marL="3263305" algn="l" defTabSz="932372" rtl="0" eaLnBrk="1" latinLnBrk="0" hangingPunct="1">
        <a:defRPr sz="1799" kern="1200">
          <a:solidFill>
            <a:schemeClr val="tx1"/>
          </a:solidFill>
          <a:latin typeface="+mn-lt"/>
          <a:ea typeface="+mn-ea"/>
          <a:cs typeface="+mn-cs"/>
        </a:defRPr>
      </a:lvl8pPr>
      <a:lvl9pPr marL="3729492" algn="l" defTabSz="932372"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9661" y="233151"/>
            <a:ext cx="11375536" cy="762786"/>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31279" y="1476622"/>
            <a:ext cx="11378776" cy="2096876"/>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15801005"/>
      </p:ext>
    </p:extLst>
  </p:cSld>
  <p:clrMap bg1="lt1" tx1="dk1" bg2="lt2" tx2="dk2" accent1="accent1" accent2="accent2" accent3="accent3" accent4="accent4" accent5="accent5" accent6="accent6" hlink="hlink" folHlink="folHlink"/>
  <p:sldLayoutIdLst>
    <p:sldLayoutId id="2147484526" r:id="rId1"/>
    <p:sldLayoutId id="2147484527" r:id="rId2"/>
    <p:sldLayoutId id="2147484528" r:id="rId3"/>
    <p:sldLayoutId id="2147484529" r:id="rId4"/>
    <p:sldLayoutId id="2147484530" r:id="rId5"/>
    <p:sldLayoutId id="2147484531" r:id="rId6"/>
    <p:sldLayoutId id="2147484532" r:id="rId7"/>
    <p:sldLayoutId id="2147484533" r:id="rId8"/>
    <p:sldLayoutId id="2147484559" r:id="rId9"/>
  </p:sldLayoutIdLst>
  <p:transition>
    <p:fade/>
  </p:transition>
  <p:timing>
    <p:tnLst>
      <p:par>
        <p:cTn id="1" dur="indefinite" restart="never" nodeType="tmRoot"/>
      </p:par>
    </p:tnLst>
  </p:timing>
  <p:hf hdr="0" ftr="0" dt="0"/>
  <p:txStyles>
    <p:titleStyle>
      <a:lvl1pPr algn="l" defTabSz="932570" rtl="0" eaLnBrk="1" latinLnBrk="0" hangingPunct="1">
        <a:lnSpc>
          <a:spcPct val="90000"/>
        </a:lnSpc>
        <a:spcBef>
          <a:spcPct val="0"/>
        </a:spcBef>
        <a:buNone/>
        <a:defRPr lang="en-US" sz="5507" b="0" kern="1200" cap="none" spc="-102"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46491" marR="0" indent="-346491" algn="l" defTabSz="932570" rtl="0" eaLnBrk="1" fontAlgn="auto" latinLnBrk="0" hangingPunct="1">
        <a:lnSpc>
          <a:spcPct val="90000"/>
        </a:lnSpc>
        <a:spcBef>
          <a:spcPct val="20000"/>
        </a:spcBef>
        <a:spcAft>
          <a:spcPts val="0"/>
        </a:spcAft>
        <a:buClrTx/>
        <a:buSzPct val="80000"/>
        <a:buFont typeface="Arial" pitchFamily="34" charset="0"/>
        <a:buChar char="•"/>
        <a:tabLst/>
        <a:defRPr sz="3672" kern="1200" spc="-71" baseline="0">
          <a:gradFill>
            <a:gsLst>
              <a:gs pos="1250">
                <a:schemeClr val="bg2"/>
              </a:gs>
              <a:gs pos="100000">
                <a:schemeClr val="bg2"/>
              </a:gs>
            </a:gsLst>
            <a:lin ang="5400000" scaled="0"/>
          </a:gradFill>
          <a:latin typeface="+mj-lt"/>
          <a:ea typeface="+mn-ea"/>
          <a:cs typeface="+mn-cs"/>
        </a:defRPr>
      </a:lvl1pPr>
      <a:lvl2pPr marL="584499" marR="0" indent="-238010" algn="l" defTabSz="932570" rtl="0" eaLnBrk="1" fontAlgn="auto" latinLnBrk="0" hangingPunct="1">
        <a:lnSpc>
          <a:spcPct val="90000"/>
        </a:lnSpc>
        <a:spcBef>
          <a:spcPct val="20000"/>
        </a:spcBef>
        <a:spcAft>
          <a:spcPts val="0"/>
        </a:spcAft>
        <a:buClrTx/>
        <a:buSzPct val="90000"/>
        <a:buFont typeface="Wingdings" pitchFamily="2" charset="2"/>
        <a:buChar char=""/>
        <a:tabLst/>
        <a:defRPr sz="2448" kern="1200" spc="0" baseline="0">
          <a:gradFill>
            <a:gsLst>
              <a:gs pos="1250">
                <a:schemeClr val="bg2"/>
              </a:gs>
              <a:gs pos="100000">
                <a:schemeClr val="bg2"/>
              </a:gs>
            </a:gsLst>
            <a:lin ang="5400000" scaled="0"/>
          </a:gradFill>
          <a:latin typeface="+mn-lt"/>
          <a:ea typeface="+mn-ea"/>
          <a:cs typeface="+mn-cs"/>
        </a:defRPr>
      </a:lvl2pPr>
      <a:lvl3pPr marL="814413" marR="0" indent="-229914" algn="l" defTabSz="932570" rtl="0" eaLnBrk="1" fontAlgn="auto" latinLnBrk="0" hangingPunct="1">
        <a:lnSpc>
          <a:spcPct val="90000"/>
        </a:lnSpc>
        <a:spcBef>
          <a:spcPct val="20000"/>
        </a:spcBef>
        <a:spcAft>
          <a:spcPts val="0"/>
        </a:spcAft>
        <a:buClrTx/>
        <a:buSzPct val="90000"/>
        <a:buFont typeface="Wingdings" pitchFamily="2" charset="2"/>
        <a:buChar char=""/>
        <a:tabLst>
          <a:tab pos="814413" algn="l"/>
        </a:tabLst>
        <a:defRPr sz="2448" kern="1200" spc="0" baseline="0">
          <a:gradFill>
            <a:gsLst>
              <a:gs pos="1250">
                <a:schemeClr val="bg2"/>
              </a:gs>
              <a:gs pos="100000">
                <a:schemeClr val="bg2"/>
              </a:gs>
            </a:gsLst>
            <a:lin ang="5400000" scaled="0"/>
          </a:gradFill>
          <a:latin typeface="+mn-lt"/>
          <a:ea typeface="+mn-ea"/>
          <a:cs typeface="+mn-cs"/>
        </a:defRPr>
      </a:lvl3pPr>
      <a:lvl4pPr marL="1050804" marR="0" indent="-236389" algn="l" defTabSz="932570" rtl="0" eaLnBrk="1" fontAlgn="auto" latinLnBrk="0" hangingPunct="1">
        <a:lnSpc>
          <a:spcPct val="90000"/>
        </a:lnSpc>
        <a:spcBef>
          <a:spcPct val="20000"/>
        </a:spcBef>
        <a:spcAft>
          <a:spcPts val="0"/>
        </a:spcAft>
        <a:buClrTx/>
        <a:buSzPct val="90000"/>
        <a:buFont typeface="Wingdings" pitchFamily="2" charset="2"/>
        <a:buChar char=""/>
        <a:tabLst/>
        <a:defRPr sz="2040" kern="1200" spc="0" baseline="0">
          <a:gradFill>
            <a:gsLst>
              <a:gs pos="1250">
                <a:schemeClr val="bg2"/>
              </a:gs>
              <a:gs pos="100000">
                <a:schemeClr val="bg2"/>
              </a:gs>
            </a:gsLst>
            <a:lin ang="5400000" scaled="0"/>
          </a:gradFill>
          <a:latin typeface="+mn-lt"/>
          <a:ea typeface="+mn-ea"/>
          <a:cs typeface="+mn-cs"/>
        </a:defRPr>
      </a:lvl4pPr>
      <a:lvl5pPr marL="1280717" marR="0" indent="-229914" algn="l" defTabSz="932570" rtl="0" eaLnBrk="1" fontAlgn="auto" latinLnBrk="0" hangingPunct="1">
        <a:lnSpc>
          <a:spcPct val="90000"/>
        </a:lnSpc>
        <a:spcBef>
          <a:spcPct val="20000"/>
        </a:spcBef>
        <a:spcAft>
          <a:spcPts val="0"/>
        </a:spcAft>
        <a:buClrTx/>
        <a:buSzPct val="90000"/>
        <a:buFont typeface="Wingdings" pitchFamily="2" charset="2"/>
        <a:buChar char=""/>
        <a:tabLst>
          <a:tab pos="1280717" algn="l"/>
        </a:tabLst>
        <a:defRPr sz="2040" kern="1200" spc="0" baseline="0">
          <a:gradFill>
            <a:gsLst>
              <a:gs pos="1250">
                <a:schemeClr val="bg2"/>
              </a:gs>
              <a:gs pos="100000">
                <a:schemeClr val="bg2"/>
              </a:gs>
            </a:gsLst>
            <a:lin ang="5400000" scaled="0"/>
          </a:gradFill>
          <a:latin typeface="+mn-lt"/>
          <a:ea typeface="+mn-ea"/>
          <a:cs typeface="+mn-cs"/>
        </a:defRPr>
      </a:lvl5pPr>
      <a:lvl6pPr marL="2564569" indent="-233143" algn="l" defTabSz="932570"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53" indent="-233143" algn="l" defTabSz="932570"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139" indent="-233143" algn="l" defTabSz="932570"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424" indent="-233143" algn="l" defTabSz="932570"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70" rtl="0" eaLnBrk="1" latinLnBrk="0" hangingPunct="1">
        <a:defRPr sz="1836" kern="1200">
          <a:solidFill>
            <a:schemeClr val="tx1"/>
          </a:solidFill>
          <a:latin typeface="+mn-lt"/>
          <a:ea typeface="+mn-ea"/>
          <a:cs typeface="+mn-cs"/>
        </a:defRPr>
      </a:lvl1pPr>
      <a:lvl2pPr marL="466286" algn="l" defTabSz="932570" rtl="0" eaLnBrk="1" latinLnBrk="0" hangingPunct="1">
        <a:defRPr sz="1836" kern="1200">
          <a:solidFill>
            <a:schemeClr val="tx1"/>
          </a:solidFill>
          <a:latin typeface="+mn-lt"/>
          <a:ea typeface="+mn-ea"/>
          <a:cs typeface="+mn-cs"/>
        </a:defRPr>
      </a:lvl2pPr>
      <a:lvl3pPr marL="932570" algn="l" defTabSz="932570" rtl="0" eaLnBrk="1" latinLnBrk="0" hangingPunct="1">
        <a:defRPr sz="1836" kern="1200">
          <a:solidFill>
            <a:schemeClr val="tx1"/>
          </a:solidFill>
          <a:latin typeface="+mn-lt"/>
          <a:ea typeface="+mn-ea"/>
          <a:cs typeface="+mn-cs"/>
        </a:defRPr>
      </a:lvl3pPr>
      <a:lvl4pPr marL="1398856" algn="l" defTabSz="932570" rtl="0" eaLnBrk="1" latinLnBrk="0" hangingPunct="1">
        <a:defRPr sz="1836" kern="1200">
          <a:solidFill>
            <a:schemeClr val="tx1"/>
          </a:solidFill>
          <a:latin typeface="+mn-lt"/>
          <a:ea typeface="+mn-ea"/>
          <a:cs typeface="+mn-cs"/>
        </a:defRPr>
      </a:lvl4pPr>
      <a:lvl5pPr marL="1865141" algn="l" defTabSz="932570" rtl="0" eaLnBrk="1" latinLnBrk="0" hangingPunct="1">
        <a:defRPr sz="1836" kern="1200">
          <a:solidFill>
            <a:schemeClr val="tx1"/>
          </a:solidFill>
          <a:latin typeface="+mn-lt"/>
          <a:ea typeface="+mn-ea"/>
          <a:cs typeface="+mn-cs"/>
        </a:defRPr>
      </a:lvl5pPr>
      <a:lvl6pPr marL="2331427" algn="l" defTabSz="932570" rtl="0" eaLnBrk="1" latinLnBrk="0" hangingPunct="1">
        <a:defRPr sz="1836" kern="1200">
          <a:solidFill>
            <a:schemeClr val="tx1"/>
          </a:solidFill>
          <a:latin typeface="+mn-lt"/>
          <a:ea typeface="+mn-ea"/>
          <a:cs typeface="+mn-cs"/>
        </a:defRPr>
      </a:lvl6pPr>
      <a:lvl7pPr marL="2797710" algn="l" defTabSz="932570" rtl="0" eaLnBrk="1" latinLnBrk="0" hangingPunct="1">
        <a:defRPr sz="1836" kern="1200">
          <a:solidFill>
            <a:schemeClr val="tx1"/>
          </a:solidFill>
          <a:latin typeface="+mn-lt"/>
          <a:ea typeface="+mn-ea"/>
          <a:cs typeface="+mn-cs"/>
        </a:defRPr>
      </a:lvl7pPr>
      <a:lvl8pPr marL="3263996" algn="l" defTabSz="932570" rtl="0" eaLnBrk="1" latinLnBrk="0" hangingPunct="1">
        <a:defRPr sz="1836" kern="1200">
          <a:solidFill>
            <a:schemeClr val="tx1"/>
          </a:solidFill>
          <a:latin typeface="+mn-lt"/>
          <a:ea typeface="+mn-ea"/>
          <a:cs typeface="+mn-cs"/>
        </a:defRPr>
      </a:lvl8pPr>
      <a:lvl9pPr marL="3730281" algn="l" defTabSz="932570" rtl="0" eaLnBrk="1" latinLnBrk="0" hangingPunct="1">
        <a:defRPr sz="1836"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83">
          <p15:clr>
            <a:srgbClr val="F26B43"/>
          </p15:clr>
        </p15:guide>
        <p15:guide id="2" orient="horz" pos="187">
          <p15:clr>
            <a:srgbClr val="F26B43"/>
          </p15:clr>
        </p15:guide>
        <p15:guide id="3" orient="horz" pos="763">
          <p15:clr>
            <a:srgbClr val="F26B43"/>
          </p15:clr>
        </p15:guide>
        <p15:guide id="4" orient="horz" pos="1339">
          <p15:clr>
            <a:srgbClr val="F26B43"/>
          </p15:clr>
        </p15:guide>
        <p15:guide id="5" orient="horz" pos="1915">
          <p15:clr>
            <a:srgbClr val="F26B43"/>
          </p15:clr>
        </p15:guide>
        <p15:guide id="6" orient="horz" pos="2491">
          <p15:clr>
            <a:srgbClr val="F26B43"/>
          </p15:clr>
        </p15:guide>
        <p15:guide id="7" orient="horz" pos="3067">
          <p15:clr>
            <a:srgbClr val="F26B43"/>
          </p15:clr>
        </p15:guide>
        <p15:guide id="8" orient="horz" pos="4161">
          <p15:clr>
            <a:srgbClr val="F26B43"/>
          </p15:clr>
        </p15:guide>
        <p15:guide id="9" orient="horz" pos="3643">
          <p15:clr>
            <a:srgbClr val="F26B43"/>
          </p15:clr>
        </p15:guide>
        <p15:guide id="10" orient="horz" pos="4259">
          <p15:clr>
            <a:srgbClr val="F26B43"/>
          </p15:clr>
        </p15:guide>
        <p15:guide id="11" pos="195">
          <p15:clr>
            <a:srgbClr val="F26B43"/>
          </p15:clr>
        </p15:guide>
        <p15:guide id="12" pos="269">
          <p15:clr>
            <a:srgbClr val="F26B43"/>
          </p15:clr>
        </p15:guide>
        <p15:guide id="13" pos="749">
          <p15:clr>
            <a:srgbClr val="F26B43"/>
          </p15:clr>
        </p15:guide>
        <p15:guide id="14" pos="1325">
          <p15:clr>
            <a:srgbClr val="F26B43"/>
          </p15:clr>
        </p15:guide>
        <p15:guide id="15" pos="1901">
          <p15:clr>
            <a:srgbClr val="F26B43"/>
          </p15:clr>
        </p15:guide>
        <p15:guide id="16" pos="2477">
          <p15:clr>
            <a:srgbClr val="F26B43"/>
          </p15:clr>
        </p15:guide>
        <p15:guide id="17" pos="3053">
          <p15:clr>
            <a:srgbClr val="F26B43"/>
          </p15:clr>
        </p15:guide>
        <p15:guide id="18" pos="3629">
          <p15:clr>
            <a:srgbClr val="F26B43"/>
          </p15:clr>
        </p15:guide>
        <p15:guide id="19" pos="4205">
          <p15:clr>
            <a:srgbClr val="F26B43"/>
          </p15:clr>
        </p15:guide>
        <p15:guide id="20" pos="4781">
          <p15:clr>
            <a:srgbClr val="F26B43"/>
          </p15:clr>
        </p15:guide>
        <p15:guide id="21" pos="5357">
          <p15:clr>
            <a:srgbClr val="F26B43"/>
          </p15:clr>
        </p15:guide>
        <p15:guide id="22" pos="5933">
          <p15:clr>
            <a:srgbClr val="F26B43"/>
          </p15:clr>
        </p15:guide>
        <p15:guide id="23" pos="6509">
          <p15:clr>
            <a:srgbClr val="F26B43"/>
          </p15:clr>
        </p15:guide>
        <p15:guide id="24" pos="7085">
          <p15:clr>
            <a:srgbClr val="F26B43"/>
          </p15:clr>
        </p15:guide>
        <p15:guide id="25" pos="7661">
          <p15:clr>
            <a:srgbClr val="F26B43"/>
          </p15:clr>
        </p15:guide>
        <p15:guide id="26" pos="7565">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1107900" y="6521924"/>
            <a:ext cx="11328575" cy="462418"/>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32" dirty="0">
              <a:solidFill>
                <a:srgbClr val="FFFFFF">
                  <a:lumMod val="75000"/>
                  <a:alpha val="99000"/>
                </a:srgbClr>
              </a:solidFill>
            </a:endParaRPr>
          </a:p>
        </p:txBody>
      </p:sp>
      <p:sp>
        <p:nvSpPr>
          <p:cNvPr id="3" name="Text Placeholder 6"/>
          <p:cNvSpPr txBox="1">
            <a:spLocks/>
          </p:cNvSpPr>
          <p:nvPr userDrawn="1"/>
        </p:nvSpPr>
        <p:spPr>
          <a:xfrm>
            <a:off x="1107900" y="6521924"/>
            <a:ext cx="11328575" cy="462418"/>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32" dirty="0">
              <a:solidFill>
                <a:srgbClr val="FFFFFF">
                  <a:lumMod val="75000"/>
                  <a:alpha val="99000"/>
                </a:srgbClr>
              </a:solidFill>
            </a:endParaRPr>
          </a:p>
        </p:txBody>
      </p:sp>
    </p:spTree>
    <p:extLst>
      <p:ext uri="{BB962C8B-B14F-4D97-AF65-F5344CB8AC3E}">
        <p14:creationId xmlns:p14="http://schemas.microsoft.com/office/powerpoint/2010/main" val="3363708951"/>
      </p:ext>
    </p:extLst>
  </p:cSld>
  <p:clrMap bg1="lt1" tx1="dk1" bg2="lt2" tx2="dk2" accent1="accent1" accent2="accent2" accent3="accent3" accent4="accent4" accent5="accent5" accent6="accent6" hlink="hlink" folHlink="folHlink"/>
  <p:sldLayoutIdLst>
    <p:sldLayoutId id="2147484535" r:id="rId1"/>
    <p:sldLayoutId id="2147484536" r:id="rId2"/>
    <p:sldLayoutId id="2147484537" r:id="rId3"/>
    <p:sldLayoutId id="2147484538" r:id="rId4"/>
    <p:sldLayoutId id="2147484539" r:id="rId5"/>
    <p:sldLayoutId id="2147484540" r:id="rId6"/>
    <p:sldLayoutId id="2147484541" r:id="rId7"/>
    <p:sldLayoutId id="2147484542" r:id="rId8"/>
    <p:sldLayoutId id="2147484543" r:id="rId9"/>
    <p:sldLayoutId id="2147484544" r:id="rId10"/>
    <p:sldLayoutId id="2147484545" r:id="rId11"/>
    <p:sldLayoutId id="2147484546" r:id="rId12"/>
    <p:sldLayoutId id="2147484547" r:id="rId13"/>
    <p:sldLayoutId id="2147484548" r:id="rId14"/>
    <p:sldLayoutId id="2147484549" r:id="rId15"/>
    <p:sldLayoutId id="2147484556" r:id="rId16"/>
  </p:sldLayoutIdLst>
  <p:transition>
    <p:fade/>
  </p:transition>
  <p:timing>
    <p:tnLst>
      <p:par>
        <p:cTn id="1" dur="indefinite" restart="never" nodeType="tmRoot"/>
      </p:par>
    </p:tnLst>
  </p:timing>
  <p:hf hdr="0"/>
  <p:txStyles>
    <p:titleStyle>
      <a:lvl1pPr algn="l" defTabSz="932559" rtl="0" eaLnBrk="1" latinLnBrk="0" hangingPunct="1">
        <a:lnSpc>
          <a:spcPct val="90000"/>
        </a:lnSpc>
        <a:spcBef>
          <a:spcPct val="0"/>
        </a:spcBef>
        <a:buNone/>
        <a:defRPr lang="en-US" sz="4896" b="0" kern="1200" cap="none" spc="-204"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932559" rtl="0" eaLnBrk="1" latinLnBrk="0" hangingPunct="1">
        <a:lnSpc>
          <a:spcPct val="90000"/>
        </a:lnSpc>
        <a:spcBef>
          <a:spcPct val="20000"/>
        </a:spcBef>
        <a:buClr>
          <a:srgbClr val="00DCFF"/>
        </a:buClr>
        <a:buSzPct val="90000"/>
        <a:buFont typeface="Arial" pitchFamily="34" charset="0"/>
        <a:buNone/>
        <a:defRPr sz="2448" kern="1200">
          <a:solidFill>
            <a:schemeClr val="tx1">
              <a:lumMod val="75000"/>
              <a:lumOff val="25000"/>
              <a:alpha val="99000"/>
            </a:schemeClr>
          </a:solidFill>
          <a:latin typeface="+mn-lt"/>
          <a:ea typeface="+mn-ea"/>
          <a:cs typeface="+mn-cs"/>
        </a:defRPr>
      </a:lvl1pPr>
      <a:lvl2pPr marL="469536" indent="0" algn="l" defTabSz="932559" rtl="0" eaLnBrk="1" latinLnBrk="0" hangingPunct="1">
        <a:lnSpc>
          <a:spcPct val="90000"/>
        </a:lnSpc>
        <a:spcBef>
          <a:spcPct val="20000"/>
        </a:spcBef>
        <a:buClr>
          <a:srgbClr val="00DCFF"/>
        </a:buClr>
        <a:buSzPct val="90000"/>
        <a:buFont typeface="Arial" pitchFamily="34" charset="0"/>
        <a:buNone/>
        <a:defRPr sz="2040" kern="1200">
          <a:solidFill>
            <a:schemeClr val="tx1">
              <a:lumMod val="75000"/>
              <a:lumOff val="25000"/>
              <a:alpha val="99000"/>
            </a:schemeClr>
          </a:solidFill>
          <a:latin typeface="+mn-lt"/>
          <a:ea typeface="+mn-ea"/>
          <a:cs typeface="+mn-cs"/>
        </a:defRPr>
      </a:lvl2pPr>
      <a:lvl3pPr marL="872691" indent="0" algn="l" defTabSz="932559" rtl="0" eaLnBrk="1" latinLnBrk="0" hangingPunct="1">
        <a:lnSpc>
          <a:spcPct val="90000"/>
        </a:lnSpc>
        <a:spcBef>
          <a:spcPct val="20000"/>
        </a:spcBef>
        <a:buClr>
          <a:srgbClr val="00DCFF"/>
        </a:buClr>
        <a:buSzPct val="90000"/>
        <a:buFont typeface="Arial" pitchFamily="34" charset="0"/>
        <a:buNone/>
        <a:defRPr sz="1836" kern="1200">
          <a:solidFill>
            <a:schemeClr val="tx1">
              <a:lumMod val="75000"/>
              <a:lumOff val="25000"/>
              <a:alpha val="99000"/>
            </a:schemeClr>
          </a:solidFill>
          <a:latin typeface="+mn-lt"/>
          <a:ea typeface="+mn-ea"/>
          <a:cs typeface="+mn-cs"/>
        </a:defRPr>
      </a:lvl3pPr>
      <a:lvl4pPr marL="1283940" indent="0" algn="l" defTabSz="932559" rtl="0" eaLnBrk="1" latinLnBrk="0" hangingPunct="1">
        <a:lnSpc>
          <a:spcPct val="90000"/>
        </a:lnSpc>
        <a:spcBef>
          <a:spcPct val="20000"/>
        </a:spcBef>
        <a:buClr>
          <a:srgbClr val="00DCFF"/>
        </a:buClr>
        <a:buSzPct val="90000"/>
        <a:buFont typeface="Arial" pitchFamily="34" charset="0"/>
        <a:buNone/>
        <a:defRPr sz="1632" kern="1200">
          <a:solidFill>
            <a:schemeClr val="tx1">
              <a:lumMod val="75000"/>
              <a:lumOff val="25000"/>
              <a:alpha val="99000"/>
            </a:schemeClr>
          </a:solidFill>
          <a:latin typeface="+mn-lt"/>
          <a:ea typeface="+mn-ea"/>
          <a:cs typeface="+mn-cs"/>
        </a:defRPr>
      </a:lvl4pPr>
      <a:lvl5pPr marL="1636902" indent="0" algn="l" defTabSz="932559" rtl="0" eaLnBrk="1" latinLnBrk="0" hangingPunct="1">
        <a:lnSpc>
          <a:spcPct val="90000"/>
        </a:lnSpc>
        <a:spcBef>
          <a:spcPct val="20000"/>
        </a:spcBef>
        <a:buClr>
          <a:srgbClr val="00DCFF"/>
        </a:buClr>
        <a:buSzPct val="90000"/>
        <a:buFont typeface="Arial" pitchFamily="34" charset="0"/>
        <a:buNone/>
        <a:defRPr sz="1632" kern="1200">
          <a:solidFill>
            <a:schemeClr val="tx1">
              <a:lumMod val="75000"/>
              <a:lumOff val="25000"/>
              <a:alpha val="99000"/>
            </a:schemeClr>
          </a:soli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aka.ms/O365campLA" TargetMode="External"/><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19.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5.xml"/><Relationship Id="rId5" Type="http://schemas.openxmlformats.org/officeDocument/2006/relationships/image" Target="../media/image36.png"/><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5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7.jpe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p:cNvSpPr>
            <a:spLocks noGrp="1"/>
          </p:cNvSpPr>
          <p:nvPr>
            <p:ph type="body" sz="quarter" idx="12"/>
          </p:nvPr>
        </p:nvSpPr>
        <p:spPr>
          <a:xfrm>
            <a:off x="992805" y="3425825"/>
            <a:ext cx="10237787" cy="498598"/>
          </a:xfrm>
        </p:spPr>
        <p:txBody>
          <a:bodyPr/>
          <a:lstStyle/>
          <a:p>
            <a:r>
              <a:rPr lang="en-US" dirty="0">
                <a:solidFill>
                  <a:schemeClr val="bg1"/>
                </a:solidFill>
              </a:rPr>
              <a:t>Module 5: Hooking into Apps for Office</a:t>
            </a:r>
          </a:p>
          <a:p>
            <a:endParaRPr lang="en-US" dirty="0"/>
          </a:p>
        </p:txBody>
      </p:sp>
      <p:sp>
        <p:nvSpPr>
          <p:cNvPr id="9" name="Title 1"/>
          <p:cNvSpPr>
            <a:spLocks noGrp="1"/>
          </p:cNvSpPr>
          <p:nvPr>
            <p:ph type="title"/>
          </p:nvPr>
        </p:nvSpPr>
        <p:spPr>
          <a:xfrm>
            <a:off x="967405" y="2109542"/>
            <a:ext cx="10480180" cy="997196"/>
          </a:xfrm>
        </p:spPr>
        <p:txBody>
          <a:bodyPr/>
          <a:lstStyle/>
          <a:p>
            <a:r>
              <a:rPr lang="en-US" sz="6595" dirty="0"/>
              <a:t>Office </a:t>
            </a:r>
            <a:r>
              <a:rPr lang="en-US" sz="6595" dirty="0" err="1" smtClean="0"/>
              <a:t>DEVCamp</a:t>
            </a:r>
            <a:r>
              <a:rPr lang="en-US" sz="6595" dirty="0" smtClean="0"/>
              <a:t> – Los Angeles</a:t>
            </a:r>
            <a:endParaRPr lang="en-US" sz="6595" dirty="0"/>
          </a:p>
        </p:txBody>
      </p:sp>
      <p:sp>
        <p:nvSpPr>
          <p:cNvPr id="10" name="Rectangle 9"/>
          <p:cNvSpPr/>
          <p:nvPr/>
        </p:nvSpPr>
        <p:spPr>
          <a:xfrm>
            <a:off x="891205" y="4072235"/>
            <a:ext cx="9727406" cy="646331"/>
          </a:xfrm>
          <a:prstGeom prst="rect">
            <a:avLst/>
          </a:prstGeom>
        </p:spPr>
        <p:txBody>
          <a:bodyPr wrap="square">
            <a:spAutoFit/>
          </a:bodyPr>
          <a:lstStyle/>
          <a:p>
            <a:r>
              <a:rPr lang="en-US" dirty="0">
                <a:solidFill>
                  <a:schemeClr val="bg1"/>
                </a:solidFill>
              </a:rPr>
              <a:t>Registration for Los </a:t>
            </a:r>
            <a:r>
              <a:rPr lang="en-US" dirty="0" smtClean="0">
                <a:solidFill>
                  <a:schemeClr val="bg1"/>
                </a:solidFill>
              </a:rPr>
              <a:t>Angeles June 16 2015</a:t>
            </a:r>
          </a:p>
          <a:p>
            <a:r>
              <a:rPr lang="en-US" dirty="0">
                <a:solidFill>
                  <a:schemeClr val="bg1"/>
                </a:solidFill>
                <a:hlinkClick r:id="rId3"/>
              </a:rPr>
              <a:t>http://</a:t>
            </a:r>
            <a:r>
              <a:rPr lang="en-US" dirty="0" smtClean="0">
                <a:solidFill>
                  <a:schemeClr val="bg1"/>
                </a:solidFill>
                <a:hlinkClick r:id="rId3"/>
              </a:rPr>
              <a:t>aka.ms/O365campLA</a:t>
            </a:r>
            <a:r>
              <a:rPr lang="en-US" dirty="0" smtClean="0">
                <a:solidFill>
                  <a:schemeClr val="bg1"/>
                </a:solidFill>
              </a:rPr>
              <a:t> </a:t>
            </a:r>
            <a:endParaRPr lang="en-US" dirty="0">
              <a:solidFill>
                <a:schemeClr val="bg1"/>
              </a:solidFill>
            </a:endParaRPr>
          </a:p>
        </p:txBody>
      </p:sp>
    </p:spTree>
    <p:extLst>
      <p:ext uri="{BB962C8B-B14F-4D97-AF65-F5344CB8AC3E}">
        <p14:creationId xmlns:p14="http://schemas.microsoft.com/office/powerpoint/2010/main" val="2973046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895" dirty="0"/>
              <a:t>Adding a App for Office using the Insertion UI</a:t>
            </a:r>
          </a:p>
        </p:txBody>
      </p:sp>
      <p:sp>
        <p:nvSpPr>
          <p:cNvPr id="9" name="Content Placeholder 8"/>
          <p:cNvSpPr>
            <a:spLocks noGrp="1"/>
          </p:cNvSpPr>
          <p:nvPr>
            <p:ph type="body" sz="quarter" idx="10"/>
          </p:nvPr>
        </p:nvSpPr>
        <p:spPr/>
        <p:txBody>
          <a:bodyPr/>
          <a:lstStyle/>
          <a:p>
            <a:pPr lvl="1"/>
            <a:r>
              <a:rPr lang="en-US" dirty="0" smtClean="0"/>
              <a:t>Apps for Office insertion UI located in Ribbon inside Insert Tab</a:t>
            </a:r>
          </a:p>
          <a:p>
            <a:pPr lvl="1"/>
            <a:endParaRPr lang="en-US" dirty="0"/>
          </a:p>
          <a:p>
            <a:pPr lvl="1"/>
            <a:endParaRPr lang="en-US" dirty="0" smtClean="0"/>
          </a:p>
          <a:p>
            <a:pPr lvl="1"/>
            <a:endParaRPr lang="en-US" dirty="0" smtClean="0"/>
          </a:p>
          <a:p>
            <a:pPr lvl="1"/>
            <a:endParaRPr lang="en-US" dirty="0"/>
          </a:p>
          <a:p>
            <a:pPr lvl="1"/>
            <a:r>
              <a:rPr lang="en-US" dirty="0" smtClean="0"/>
              <a:t>Dialog allows you to add and start App for Office app</a:t>
            </a:r>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a:p>
        </p:txBody>
      </p:sp>
      <p:pic>
        <p:nvPicPr>
          <p:cNvPr id="4" name="Picture 3"/>
          <p:cNvPicPr>
            <a:picLocks noChangeAspect="1"/>
          </p:cNvPicPr>
          <p:nvPr/>
        </p:nvPicPr>
        <p:blipFill>
          <a:blip r:embed="rId3"/>
          <a:stretch>
            <a:fillRect/>
          </a:stretch>
        </p:blipFill>
        <p:spPr>
          <a:xfrm>
            <a:off x="1621661" y="1966364"/>
            <a:ext cx="6178437" cy="1597496"/>
          </a:xfrm>
          <a:prstGeom prst="rect">
            <a:avLst/>
          </a:prstGeom>
        </p:spPr>
      </p:pic>
      <p:pic>
        <p:nvPicPr>
          <p:cNvPr id="6" name="Picture 5"/>
          <p:cNvPicPr>
            <a:picLocks noChangeAspect="1"/>
          </p:cNvPicPr>
          <p:nvPr/>
        </p:nvPicPr>
        <p:blipFill>
          <a:blip r:embed="rId4"/>
          <a:stretch>
            <a:fillRect/>
          </a:stretch>
        </p:blipFill>
        <p:spPr>
          <a:xfrm>
            <a:off x="1704908" y="4130660"/>
            <a:ext cx="3490159" cy="2203256"/>
          </a:xfrm>
          <a:prstGeom prst="rect">
            <a:avLst/>
          </a:prstGeom>
        </p:spPr>
      </p:pic>
    </p:spTree>
    <p:extLst>
      <p:ext uri="{BB962C8B-B14F-4D97-AF65-F5344CB8AC3E}">
        <p14:creationId xmlns:p14="http://schemas.microsoft.com/office/powerpoint/2010/main" val="38214642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Task Pane App User Experience</a:t>
            </a:r>
            <a:br>
              <a:rPr lang="en-US" dirty="0"/>
            </a:br>
            <a:endParaRPr lang="en-US" dirty="0"/>
          </a:p>
        </p:txBody>
      </p:sp>
      <p:sp>
        <p:nvSpPr>
          <p:cNvPr id="3" name="Text Placeholder 2"/>
          <p:cNvSpPr>
            <a:spLocks noGrp="1"/>
          </p:cNvSpPr>
          <p:nvPr>
            <p:ph type="body" sz="quarter" idx="10"/>
          </p:nvPr>
        </p:nvSpPr>
        <p:spPr/>
        <p:txBody>
          <a:bodyPr/>
          <a:lstStyle/>
          <a:p>
            <a:r>
              <a:rPr lang="en-US" sz="3672" dirty="0"/>
              <a:t>Familiar User Experience</a:t>
            </a:r>
          </a:p>
          <a:p>
            <a:pPr lvl="1"/>
            <a:r>
              <a:rPr lang="en-US" dirty="0"/>
              <a:t>Leverages familiar </a:t>
            </a:r>
            <a:r>
              <a:rPr lang="en-US" dirty="0" smtClean="0"/>
              <a:t>Office </a:t>
            </a:r>
            <a:r>
              <a:rPr lang="en-US" dirty="0"/>
              <a:t>UI paradigm</a:t>
            </a:r>
          </a:p>
          <a:p>
            <a:r>
              <a:rPr lang="en-US" sz="3672" dirty="0"/>
              <a:t>Reference Information</a:t>
            </a:r>
          </a:p>
          <a:p>
            <a:pPr lvl="1"/>
            <a:r>
              <a:rPr lang="en-US" dirty="0"/>
              <a:t>Ideal for providing </a:t>
            </a:r>
            <a:r>
              <a:rPr lang="en-US" dirty="0" smtClean="0"/>
              <a:t>reference </a:t>
            </a:r>
            <a:r>
              <a:rPr lang="en-US" dirty="0"/>
              <a:t>information </a:t>
            </a:r>
            <a:r>
              <a:rPr lang="en-US" dirty="0" smtClean="0"/>
              <a:t>associated </a:t>
            </a:r>
            <a:r>
              <a:rPr lang="en-US" dirty="0"/>
              <a:t>with document.</a:t>
            </a:r>
          </a:p>
          <a:p>
            <a:endParaRPr lang="en-US" dirty="0"/>
          </a:p>
          <a:p>
            <a:endParaRPr lang="en-US" dirty="0"/>
          </a:p>
        </p:txBody>
      </p:sp>
      <p:pic>
        <p:nvPicPr>
          <p:cNvPr id="5" name="Picture 4"/>
          <p:cNvPicPr>
            <a:picLocks noChangeAspect="1"/>
          </p:cNvPicPr>
          <p:nvPr/>
        </p:nvPicPr>
        <p:blipFill>
          <a:blip r:embed="rId3"/>
          <a:stretch>
            <a:fillRect/>
          </a:stretch>
        </p:blipFill>
        <p:spPr>
          <a:xfrm>
            <a:off x="1824725" y="3560941"/>
            <a:ext cx="6583163" cy="3273261"/>
          </a:xfrm>
          <a:prstGeom prst="rect">
            <a:avLst/>
          </a:prstGeom>
          <a:solidFill>
            <a:schemeClr val="bg1">
              <a:lumMod val="50000"/>
            </a:schemeClr>
          </a:solidFill>
          <a:ln>
            <a:solidFill>
              <a:schemeClr val="bg1">
                <a:lumMod val="50000"/>
              </a:schemeClr>
            </a:solidFill>
          </a:ln>
        </p:spPr>
      </p:pic>
    </p:spTree>
    <p:extLst>
      <p:ext uri="{BB962C8B-B14F-4D97-AF65-F5344CB8AC3E}">
        <p14:creationId xmlns:p14="http://schemas.microsoft.com/office/powerpoint/2010/main" val="18854854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Apps for Word</a:t>
            </a:r>
            <a:r>
              <a:rPr lang="en-US" dirty="0"/>
              <a:t/>
            </a:r>
            <a:br>
              <a:rPr lang="en-US" dirty="0"/>
            </a:b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698048414"/>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Visual Studio Experience</a:t>
            </a:r>
            <a:endParaRPr lang="en-US" dirty="0"/>
          </a:p>
        </p:txBody>
      </p:sp>
      <p:sp>
        <p:nvSpPr>
          <p:cNvPr id="5" name="Content Placeholder 4"/>
          <p:cNvSpPr>
            <a:spLocks noGrp="1"/>
          </p:cNvSpPr>
          <p:nvPr>
            <p:ph type="body" sz="quarter" idx="10"/>
          </p:nvPr>
        </p:nvSpPr>
        <p:spPr/>
        <p:txBody>
          <a:bodyPr/>
          <a:lstStyle/>
          <a:p>
            <a:pPr marL="524429" indent="-524429">
              <a:lnSpc>
                <a:spcPct val="150000"/>
              </a:lnSpc>
              <a:buFont typeface="+mj-lt"/>
              <a:buAutoNum type="arabicPeriod"/>
            </a:pPr>
            <a:r>
              <a:rPr lang="en-US" dirty="0" smtClean="0"/>
              <a:t>Create new App for Office project</a:t>
            </a:r>
          </a:p>
          <a:p>
            <a:pPr marL="524429" indent="-524429">
              <a:lnSpc>
                <a:spcPct val="150000"/>
              </a:lnSpc>
              <a:buFont typeface="+mj-lt"/>
              <a:buAutoNum type="arabicPeriod"/>
            </a:pPr>
            <a:r>
              <a:rPr lang="en-US" dirty="0" smtClean="0"/>
              <a:t>Create/design user interface for Web page</a:t>
            </a:r>
          </a:p>
          <a:p>
            <a:pPr marL="524429" indent="-524429">
              <a:lnSpc>
                <a:spcPct val="150000"/>
              </a:lnSpc>
              <a:buFont typeface="+mj-lt"/>
              <a:buAutoNum type="arabicPeriod"/>
            </a:pPr>
            <a:r>
              <a:rPr lang="en-US" dirty="0" smtClean="0"/>
              <a:t>Enhance Web page with CSS and JavaScript</a:t>
            </a:r>
          </a:p>
          <a:p>
            <a:pPr marL="524429" indent="-524429">
              <a:lnSpc>
                <a:spcPct val="150000"/>
              </a:lnSpc>
              <a:buFont typeface="+mj-lt"/>
              <a:buAutoNum type="arabicPeriod"/>
            </a:pPr>
            <a:r>
              <a:rPr lang="en-US" dirty="0" smtClean="0"/>
              <a:t>Set project properties in manifest</a:t>
            </a:r>
          </a:p>
          <a:p>
            <a:pPr marL="524429" indent="-524429">
              <a:lnSpc>
                <a:spcPct val="150000"/>
              </a:lnSpc>
              <a:buFont typeface="+mj-lt"/>
              <a:buAutoNum type="arabicPeriod"/>
            </a:pPr>
            <a:r>
              <a:rPr lang="en-US" dirty="0" smtClean="0"/>
              <a:t>Run!</a:t>
            </a:r>
            <a:endParaRPr lang="en-US" dirty="0"/>
          </a:p>
        </p:txBody>
      </p:sp>
    </p:spTree>
    <p:extLst>
      <p:ext uri="{BB962C8B-B14F-4D97-AF65-F5344CB8AC3E}">
        <p14:creationId xmlns:p14="http://schemas.microsoft.com/office/powerpoint/2010/main" val="34036362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Create New App for Office Project</a:t>
            </a:r>
            <a:endParaRPr lang="en-US" dirty="0"/>
          </a:p>
        </p:txBody>
      </p:sp>
      <p:sp>
        <p:nvSpPr>
          <p:cNvPr id="5" name="Content Placeholder 4"/>
          <p:cNvSpPr>
            <a:spLocks noGrp="1"/>
          </p:cNvSpPr>
          <p:nvPr>
            <p:ph type="body" sz="quarter" idx="10"/>
          </p:nvPr>
        </p:nvSpPr>
        <p:spPr>
          <a:xfrm>
            <a:off x="533428" y="996588"/>
            <a:ext cx="11368000" cy="2083777"/>
          </a:xfrm>
        </p:spPr>
        <p:txBody>
          <a:bodyPr/>
          <a:lstStyle/>
          <a:p>
            <a:pPr marL="0" indent="0">
              <a:buNone/>
            </a:pPr>
            <a:r>
              <a:rPr lang="en-US" sz="3671" dirty="0"/>
              <a:t>Create project based on App for Office 2013 project template</a:t>
            </a:r>
          </a:p>
          <a:p>
            <a:pPr lvl="1"/>
            <a:r>
              <a:rPr lang="en-US" sz="2039" dirty="0"/>
              <a:t>Dialogs appear and prompts you for specifics about the app</a:t>
            </a:r>
          </a:p>
          <a:p>
            <a:pPr lvl="1"/>
            <a:r>
              <a:rPr lang="en-US" sz="2039" dirty="0"/>
              <a:t>You must choose (1) the app share and (2) which Office application are to be supported</a:t>
            </a:r>
          </a:p>
        </p:txBody>
      </p:sp>
      <p:grpSp>
        <p:nvGrpSpPr>
          <p:cNvPr id="10" name="Group 9"/>
          <p:cNvGrpSpPr/>
          <p:nvPr/>
        </p:nvGrpSpPr>
        <p:grpSpPr>
          <a:xfrm>
            <a:off x="157125" y="2726069"/>
            <a:ext cx="12120605" cy="4111280"/>
            <a:chOff x="-919140" y="2127021"/>
            <a:chExt cx="13107965" cy="4588597"/>
          </a:xfrm>
        </p:grpSpPr>
        <p:pic>
          <p:nvPicPr>
            <p:cNvPr id="6" name="Picture 5"/>
            <p:cNvPicPr>
              <a:picLocks noChangeAspect="1"/>
            </p:cNvPicPr>
            <p:nvPr/>
          </p:nvPicPr>
          <p:blipFill>
            <a:blip r:embed="rId3"/>
            <a:stretch>
              <a:fillRect/>
            </a:stretch>
          </p:blipFill>
          <p:spPr>
            <a:xfrm>
              <a:off x="-919140" y="2127021"/>
              <a:ext cx="4300073" cy="2971778"/>
            </a:xfrm>
            <a:prstGeom prst="rect">
              <a:avLst/>
            </a:prstGeom>
          </p:spPr>
        </p:pic>
        <p:pic>
          <p:nvPicPr>
            <p:cNvPr id="7" name="Picture 6"/>
            <p:cNvPicPr>
              <a:picLocks noChangeAspect="1"/>
            </p:cNvPicPr>
            <p:nvPr/>
          </p:nvPicPr>
          <p:blipFill>
            <a:blip r:embed="rId4"/>
            <a:stretch>
              <a:fillRect/>
            </a:stretch>
          </p:blipFill>
          <p:spPr>
            <a:xfrm>
              <a:off x="3528208" y="2824056"/>
              <a:ext cx="4256280" cy="3102138"/>
            </a:xfrm>
            <a:prstGeom prst="rect">
              <a:avLst/>
            </a:prstGeom>
          </p:spPr>
        </p:pic>
        <p:pic>
          <p:nvPicPr>
            <p:cNvPr id="8" name="Picture 7"/>
            <p:cNvPicPr>
              <a:picLocks noChangeAspect="1"/>
            </p:cNvPicPr>
            <p:nvPr/>
          </p:nvPicPr>
          <p:blipFill>
            <a:blip r:embed="rId5"/>
            <a:stretch>
              <a:fillRect/>
            </a:stretch>
          </p:blipFill>
          <p:spPr>
            <a:xfrm>
              <a:off x="7931763" y="3612910"/>
              <a:ext cx="4257062" cy="3102708"/>
            </a:xfrm>
            <a:prstGeom prst="rect">
              <a:avLst/>
            </a:prstGeom>
          </p:spPr>
        </p:pic>
      </p:grpSp>
    </p:spTree>
    <p:extLst>
      <p:ext uri="{BB962C8B-B14F-4D97-AF65-F5344CB8AC3E}">
        <p14:creationId xmlns:p14="http://schemas.microsoft.com/office/powerpoint/2010/main" val="9063609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 for Office Project Structure</a:t>
            </a:r>
            <a:endParaRPr lang="en-US" dirty="0"/>
          </a:p>
        </p:txBody>
      </p:sp>
      <p:sp>
        <p:nvSpPr>
          <p:cNvPr id="2" name="Content Placeholder 1"/>
          <p:cNvSpPr>
            <a:spLocks noGrp="1"/>
          </p:cNvSpPr>
          <p:nvPr>
            <p:ph type="body" sz="quarter" idx="10"/>
          </p:nvPr>
        </p:nvSpPr>
        <p:spPr>
          <a:xfrm>
            <a:off x="533429" y="1477147"/>
            <a:ext cx="7972157" cy="2083777"/>
          </a:xfrm>
        </p:spPr>
        <p:txBody>
          <a:bodyPr/>
          <a:lstStyle/>
          <a:p>
            <a:r>
              <a:rPr lang="en-US" sz="3264" dirty="0"/>
              <a:t>App for Office solution has two projects</a:t>
            </a:r>
          </a:p>
          <a:p>
            <a:pPr lvl="1"/>
            <a:r>
              <a:rPr lang="en-US" dirty="0" smtClean="0"/>
              <a:t>Top project contains app manifest</a:t>
            </a:r>
          </a:p>
          <a:p>
            <a:pPr lvl="1"/>
            <a:r>
              <a:rPr lang="en-US" dirty="0" smtClean="0"/>
              <a:t>Bottom project for remote web</a:t>
            </a:r>
          </a:p>
          <a:p>
            <a:pPr lvl="1"/>
            <a:endParaRPr lang="en-US" dirty="0"/>
          </a:p>
          <a:p>
            <a:r>
              <a:rPr lang="en-US" sz="3264" dirty="0"/>
              <a:t>Remote Web Project is ASP.NET Website</a:t>
            </a:r>
          </a:p>
          <a:p>
            <a:pPr lvl="1"/>
            <a:r>
              <a:rPr lang="en-US" dirty="0" smtClean="0"/>
              <a:t>Contains HTML, CSS and JavaScript source files</a:t>
            </a:r>
          </a:p>
          <a:p>
            <a:pPr lvl="1"/>
            <a:r>
              <a:rPr lang="en-US" dirty="0" smtClean="0"/>
              <a:t>Integration with </a:t>
            </a:r>
            <a:r>
              <a:rPr lang="en-US" dirty="0" err="1" smtClean="0"/>
              <a:t>jQuery</a:t>
            </a:r>
            <a:r>
              <a:rPr lang="en-US" dirty="0" smtClean="0"/>
              <a:t> library already included</a:t>
            </a:r>
          </a:p>
        </p:txBody>
      </p:sp>
      <p:grpSp>
        <p:nvGrpSpPr>
          <p:cNvPr id="6" name="Group 5"/>
          <p:cNvGrpSpPr/>
          <p:nvPr/>
        </p:nvGrpSpPr>
        <p:grpSpPr>
          <a:xfrm>
            <a:off x="8098390" y="1349257"/>
            <a:ext cx="3717087" cy="4423333"/>
            <a:chOff x="1970820" y="1991428"/>
            <a:chExt cx="3888727" cy="4627585"/>
          </a:xfrm>
        </p:grpSpPr>
        <p:pic>
          <p:nvPicPr>
            <p:cNvPr id="7" name="Picture 6"/>
            <p:cNvPicPr>
              <a:picLocks noChangeAspect="1"/>
            </p:cNvPicPr>
            <p:nvPr/>
          </p:nvPicPr>
          <p:blipFill>
            <a:blip r:embed="rId3"/>
            <a:stretch>
              <a:fillRect/>
            </a:stretch>
          </p:blipFill>
          <p:spPr>
            <a:xfrm>
              <a:off x="1970820" y="1991428"/>
              <a:ext cx="3860820" cy="3942617"/>
            </a:xfrm>
            <a:prstGeom prst="rect">
              <a:avLst/>
            </a:prstGeom>
          </p:spPr>
        </p:pic>
        <p:pic>
          <p:nvPicPr>
            <p:cNvPr id="8" name="Picture 7"/>
            <p:cNvPicPr>
              <a:picLocks noChangeAspect="1"/>
            </p:cNvPicPr>
            <p:nvPr/>
          </p:nvPicPr>
          <p:blipFill>
            <a:blip r:embed="rId4"/>
            <a:stretch>
              <a:fillRect/>
            </a:stretch>
          </p:blipFill>
          <p:spPr>
            <a:xfrm>
              <a:off x="4430631" y="5107659"/>
              <a:ext cx="1428916" cy="1511354"/>
            </a:xfrm>
            <a:prstGeom prst="rect">
              <a:avLst/>
            </a:prstGeom>
            <a:ln w="19050">
              <a:solidFill>
                <a:schemeClr val="bg1">
                  <a:lumMod val="50000"/>
                </a:schemeClr>
              </a:solidFill>
            </a:ln>
          </p:spPr>
        </p:pic>
        <p:cxnSp>
          <p:nvCxnSpPr>
            <p:cNvPr id="9" name="Straight Arrow Connector 8"/>
            <p:cNvCxnSpPr/>
            <p:nvPr/>
          </p:nvCxnSpPr>
          <p:spPr>
            <a:xfrm flipV="1">
              <a:off x="2860432" y="5181600"/>
              <a:ext cx="1395045" cy="3901"/>
            </a:xfrm>
            <a:prstGeom prst="straightConnector1">
              <a:avLst/>
            </a:prstGeom>
            <a:ln w="28575">
              <a:solidFill>
                <a:srgbClr val="EB3C00"/>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350261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App Manifest Designer</a:t>
            </a:r>
            <a:endParaRPr lang="en-US" dirty="0"/>
          </a:p>
        </p:txBody>
      </p:sp>
      <p:pic>
        <p:nvPicPr>
          <p:cNvPr id="4" name="Picture 3"/>
          <p:cNvPicPr>
            <a:picLocks noChangeAspect="1"/>
          </p:cNvPicPr>
          <p:nvPr/>
        </p:nvPicPr>
        <p:blipFill>
          <a:blip r:embed="rId3"/>
          <a:stretch>
            <a:fillRect/>
          </a:stretch>
        </p:blipFill>
        <p:spPr>
          <a:xfrm>
            <a:off x="1110590" y="1147819"/>
            <a:ext cx="9724458" cy="5300994"/>
          </a:xfrm>
          <a:prstGeom prst="rect">
            <a:avLst/>
          </a:prstGeom>
          <a:ln>
            <a:solidFill>
              <a:schemeClr val="bg1">
                <a:lumMod val="50000"/>
              </a:schemeClr>
            </a:solidFill>
          </a:ln>
        </p:spPr>
      </p:pic>
    </p:spTree>
    <p:extLst>
      <p:ext uri="{BB962C8B-B14F-4D97-AF65-F5344CB8AC3E}">
        <p14:creationId xmlns:p14="http://schemas.microsoft.com/office/powerpoint/2010/main" val="34595675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Manifest - XML View</a:t>
            </a:r>
            <a:endParaRPr lang="en-US" dirty="0"/>
          </a:p>
        </p:txBody>
      </p:sp>
      <p:pic>
        <p:nvPicPr>
          <p:cNvPr id="5" name="Picture 4"/>
          <p:cNvPicPr>
            <a:picLocks noChangeAspect="1"/>
          </p:cNvPicPr>
          <p:nvPr/>
        </p:nvPicPr>
        <p:blipFill>
          <a:blip r:embed="rId3"/>
          <a:stretch>
            <a:fillRect/>
          </a:stretch>
        </p:blipFill>
        <p:spPr>
          <a:xfrm>
            <a:off x="167932" y="1602164"/>
            <a:ext cx="1874966" cy="3095531"/>
          </a:xfrm>
          <a:prstGeom prst="rect">
            <a:avLst/>
          </a:prstGeom>
        </p:spPr>
      </p:pic>
      <p:pic>
        <p:nvPicPr>
          <p:cNvPr id="6" name="Picture 5"/>
          <p:cNvPicPr>
            <a:picLocks noChangeAspect="1"/>
          </p:cNvPicPr>
          <p:nvPr/>
        </p:nvPicPr>
        <p:blipFill>
          <a:blip r:embed="rId4"/>
          <a:stretch>
            <a:fillRect/>
          </a:stretch>
        </p:blipFill>
        <p:spPr>
          <a:xfrm>
            <a:off x="2538358" y="1602164"/>
            <a:ext cx="9520109" cy="5258874"/>
          </a:xfrm>
          <a:prstGeom prst="rect">
            <a:avLst/>
          </a:prstGeom>
          <a:ln>
            <a:solidFill>
              <a:schemeClr val="bg1">
                <a:lumMod val="50000"/>
              </a:schemeClr>
            </a:solidFill>
          </a:ln>
        </p:spPr>
      </p:pic>
      <p:cxnSp>
        <p:nvCxnSpPr>
          <p:cNvPr id="9" name="Straight Arrow Connector 8"/>
          <p:cNvCxnSpPr/>
          <p:nvPr/>
        </p:nvCxnSpPr>
        <p:spPr>
          <a:xfrm>
            <a:off x="1688361" y="2606507"/>
            <a:ext cx="849997" cy="4782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6774168"/>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Create the HTML for a Web Page</a:t>
            </a:r>
            <a:endParaRPr lang="en-US" dirty="0"/>
          </a:p>
        </p:txBody>
      </p:sp>
      <p:pic>
        <p:nvPicPr>
          <p:cNvPr id="2" name="Picture 1"/>
          <p:cNvPicPr>
            <a:picLocks noChangeAspect="1"/>
          </p:cNvPicPr>
          <p:nvPr/>
        </p:nvPicPr>
        <p:blipFill>
          <a:blip r:embed="rId3"/>
          <a:stretch>
            <a:fillRect/>
          </a:stretch>
        </p:blipFill>
        <p:spPr>
          <a:xfrm>
            <a:off x="1607157" y="1129885"/>
            <a:ext cx="8791729" cy="5595620"/>
          </a:xfrm>
          <a:prstGeom prst="rect">
            <a:avLst/>
          </a:prstGeom>
          <a:ln>
            <a:solidFill>
              <a:schemeClr val="bg1">
                <a:lumMod val="50000"/>
              </a:schemeClr>
            </a:solidFill>
          </a:ln>
        </p:spPr>
      </p:pic>
    </p:spTree>
    <p:extLst>
      <p:ext uri="{BB962C8B-B14F-4D97-AF65-F5344CB8AC3E}">
        <p14:creationId xmlns:p14="http://schemas.microsoft.com/office/powerpoint/2010/main" val="22054408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Navigation and Links</a:t>
            </a:r>
            <a:endParaRPr lang="en-US" dirty="0"/>
          </a:p>
        </p:txBody>
      </p:sp>
      <p:sp>
        <p:nvSpPr>
          <p:cNvPr id="3" name="Content Placeholder 2"/>
          <p:cNvSpPr>
            <a:spLocks noGrp="1"/>
          </p:cNvSpPr>
          <p:nvPr>
            <p:ph type="body" sz="quarter" idx="10"/>
          </p:nvPr>
        </p:nvSpPr>
        <p:spPr/>
        <p:txBody>
          <a:bodyPr/>
          <a:lstStyle/>
          <a:p>
            <a:r>
              <a:rPr lang="en-US" dirty="0" smtClean="0"/>
              <a:t>DOs</a:t>
            </a:r>
          </a:p>
          <a:p>
            <a:pPr lvl="1"/>
            <a:r>
              <a:rPr lang="en-US" dirty="0" smtClean="0"/>
              <a:t>Provide hyperlinks to open in browser</a:t>
            </a:r>
          </a:p>
          <a:p>
            <a:pPr lvl="1"/>
            <a:r>
              <a:rPr lang="en-US" dirty="0" smtClean="0"/>
              <a:t>Design app to fit on one host page</a:t>
            </a:r>
          </a:p>
          <a:p>
            <a:pPr lvl="1"/>
            <a:r>
              <a:rPr lang="en-US" dirty="0" smtClean="0"/>
              <a:t>Use </a:t>
            </a:r>
            <a:r>
              <a:rPr lang="en-US" dirty="0" err="1" smtClean="0"/>
              <a:t>iFrame</a:t>
            </a:r>
            <a:r>
              <a:rPr lang="en-US" dirty="0" smtClean="0"/>
              <a:t> with navigation bar if absolutely necessary</a:t>
            </a:r>
          </a:p>
          <a:p>
            <a:pPr lvl="1"/>
            <a:r>
              <a:rPr lang="en-US" dirty="0" smtClean="0"/>
              <a:t>Consider ways to provide messages to users</a:t>
            </a:r>
          </a:p>
          <a:p>
            <a:endParaRPr lang="en-US" dirty="0" smtClean="0"/>
          </a:p>
          <a:p>
            <a:r>
              <a:rPr lang="en-US" dirty="0" smtClean="0"/>
              <a:t>DON’Ts</a:t>
            </a:r>
            <a:endParaRPr lang="en-US" dirty="0"/>
          </a:p>
          <a:p>
            <a:pPr lvl="1"/>
            <a:r>
              <a:rPr lang="en-US" dirty="0" smtClean="0"/>
              <a:t>Expect </a:t>
            </a:r>
            <a:r>
              <a:rPr lang="en-US" dirty="0"/>
              <a:t>hyperlinks to open in </a:t>
            </a:r>
            <a:r>
              <a:rPr lang="en-US" dirty="0" smtClean="0"/>
              <a:t>app window </a:t>
            </a:r>
            <a:r>
              <a:rPr lang="en-US" dirty="0"/>
              <a:t>(blocked).</a:t>
            </a:r>
          </a:p>
          <a:p>
            <a:pPr lvl="1"/>
            <a:r>
              <a:rPr lang="en-US" dirty="0" smtClean="0"/>
              <a:t>Send </a:t>
            </a:r>
            <a:r>
              <a:rPr lang="en-US" dirty="0"/>
              <a:t>users to trapped pages via poor navigation trails </a:t>
            </a:r>
            <a:endParaRPr lang="en-US" dirty="0" smtClean="0"/>
          </a:p>
          <a:p>
            <a:pPr lvl="1"/>
            <a:r>
              <a:rPr lang="en-US" dirty="0" smtClean="0"/>
              <a:t>Use alerts</a:t>
            </a:r>
          </a:p>
          <a:p>
            <a:endParaRPr lang="en-US" dirty="0"/>
          </a:p>
        </p:txBody>
      </p:sp>
    </p:spTree>
    <p:extLst>
      <p:ext uri="{BB962C8B-B14F-4D97-AF65-F5344CB8AC3E}">
        <p14:creationId xmlns:p14="http://schemas.microsoft.com/office/powerpoint/2010/main" val="42869994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nvPr>
        </p:nvGraphicFramePr>
        <p:xfrm>
          <a:off x="360880" y="1084421"/>
          <a:ext cx="11448519" cy="4732680"/>
        </p:xfrm>
        <a:graphic>
          <a:graphicData uri="http://schemas.openxmlformats.org/drawingml/2006/table">
            <a:tbl>
              <a:tblPr firstRow="1" bandRow="1">
                <a:tableStyleId>{5C22544A-7EE6-4342-B048-85BDC9FD1C3A}</a:tableStyleId>
              </a:tblPr>
              <a:tblGrid>
                <a:gridCol w="11448519">
                  <a:extLst>
                    <a:ext uri="{9D8B030D-6E8A-4147-A177-3AD203B41FA5}">
                      <a16:colId xmlns="" xmlns:a16="http://schemas.microsoft.com/office/drawing/2014/main" val="1253488153"/>
                    </a:ext>
                  </a:extLst>
                </a:gridCol>
              </a:tblGrid>
              <a:tr h="528436">
                <a:tc>
                  <a:txBody>
                    <a:bodyPr/>
                    <a:lstStyle/>
                    <a:p>
                      <a:r>
                        <a:rPr lang="en-US" sz="2900" dirty="0" smtClean="0"/>
                        <a:t>Office Camp</a:t>
                      </a:r>
                      <a:endParaRPr lang="en-US" sz="2900" dirty="0"/>
                    </a:p>
                  </a:txBody>
                  <a:tcPr marL="93223" marR="93223" marT="46611" marB="46611" anchor="ctr"/>
                </a:tc>
                <a:extLst>
                  <a:ext uri="{0D108BD9-81ED-4DB2-BD59-A6C34878D82A}">
                    <a16:rowId xmlns="" xmlns:a16="http://schemas.microsoft.com/office/drawing/2014/main" val="829859176"/>
                  </a:ext>
                </a:extLst>
              </a:tr>
              <a:tr h="699583">
                <a:tc>
                  <a:txBody>
                    <a:bodyPr/>
                    <a:lstStyle/>
                    <a:p>
                      <a:r>
                        <a:rPr lang="en-US" sz="2400" b="0" dirty="0" smtClean="0"/>
                        <a:t>Module 1: Introduction to the Day</a:t>
                      </a:r>
                    </a:p>
                  </a:txBody>
                  <a:tcPr marL="93223" marR="93223" marT="46611" marB="46611" anchor="ctr"/>
                </a:tc>
                <a:extLst>
                  <a:ext uri="{0D108BD9-81ED-4DB2-BD59-A6C34878D82A}">
                    <a16:rowId xmlns="" xmlns:a16="http://schemas.microsoft.com/office/drawing/2014/main" val="1946132611"/>
                  </a:ext>
                </a:extLst>
              </a:tr>
              <a:tr h="699583">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2400" dirty="0" smtClean="0"/>
                        <a:t>Module 2: Setting up the Environments</a:t>
                      </a:r>
                    </a:p>
                  </a:txBody>
                  <a:tcPr marL="93223" marR="93223" marT="46611" marB="46611" anchor="ctr"/>
                </a:tc>
                <a:extLst>
                  <a:ext uri="{0D108BD9-81ED-4DB2-BD59-A6C34878D82A}">
                    <a16:rowId xmlns="" xmlns:a16="http://schemas.microsoft.com/office/drawing/2014/main" val="3204002662"/>
                  </a:ext>
                </a:extLst>
              </a:tr>
              <a:tr h="699583">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smtClean="0"/>
                        <a:t>Module 3: Hooking into Apps for SharePoint</a:t>
                      </a:r>
                    </a:p>
                  </a:txBody>
                  <a:tcPr marL="93223" marR="93223" marT="46611" marB="46611" anchor="ctr"/>
                </a:tc>
                <a:extLst>
                  <a:ext uri="{0D108BD9-81ED-4DB2-BD59-A6C34878D82A}">
                    <a16:rowId xmlns="" xmlns:a16="http://schemas.microsoft.com/office/drawing/2014/main" val="4266278162"/>
                  </a:ext>
                </a:extLst>
              </a:tr>
              <a:tr h="699583">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4: </a:t>
                      </a:r>
                      <a:r>
                        <a:rPr lang="en-US" sz="2400" dirty="0" smtClean="0"/>
                        <a:t>Hooking into Office </a:t>
                      </a:r>
                      <a:r>
                        <a:rPr lang="en-US" sz="2400" smtClean="0"/>
                        <a:t>365 APIs</a:t>
                      </a:r>
                      <a:endParaRPr lang="en-US" sz="2400" dirty="0" smtClean="0"/>
                    </a:p>
                  </a:txBody>
                  <a:tcPr marL="93223" marR="93223" marT="46611" marB="46611" anchor="ctr"/>
                </a:tc>
              </a:tr>
              <a:tr h="699583">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5: Hooking into Apps for Office</a:t>
                      </a:r>
                    </a:p>
                  </a:txBody>
                  <a:tcPr marL="93223" marR="93223" marT="46611" marB="46611" anchor="ctr"/>
                </a:tc>
              </a:tr>
              <a:tr h="699583">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6:</a:t>
                      </a:r>
                      <a:r>
                        <a:rPr lang="en-US" sz="2400" b="0" baseline="0" dirty="0" smtClean="0"/>
                        <a:t> Hooking into SharePoint APIs with Android</a:t>
                      </a:r>
                      <a:endParaRPr lang="en-US" sz="2400" b="0" dirty="0" smtClean="0"/>
                    </a:p>
                  </a:txBody>
                  <a:tcPr marL="93223" marR="93223" marT="46611" marB="46611" anchor="ctr"/>
                </a:tc>
              </a:tr>
            </a:tbl>
          </a:graphicData>
        </a:graphic>
      </p:graphicFrame>
    </p:spTree>
    <p:extLst>
      <p:ext uri="{BB962C8B-B14F-4D97-AF65-F5344CB8AC3E}">
        <p14:creationId xmlns:p14="http://schemas.microsoft.com/office/powerpoint/2010/main" val="3068523309"/>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Context Menus and Settings Controls</a:t>
            </a:r>
            <a:endParaRPr lang="en-US" dirty="0"/>
          </a:p>
        </p:txBody>
      </p:sp>
      <p:sp>
        <p:nvSpPr>
          <p:cNvPr id="3" name="Content Placeholder 2"/>
          <p:cNvSpPr>
            <a:spLocks noGrp="1"/>
          </p:cNvSpPr>
          <p:nvPr>
            <p:ph type="body" sz="quarter" idx="10"/>
          </p:nvPr>
        </p:nvSpPr>
        <p:spPr/>
        <p:txBody>
          <a:bodyPr/>
          <a:lstStyle/>
          <a:p>
            <a:r>
              <a:rPr lang="en-US" dirty="0" smtClean="0"/>
              <a:t>Full control of what is inside the App for Office</a:t>
            </a:r>
          </a:p>
          <a:p>
            <a:pPr lvl="1"/>
            <a:r>
              <a:rPr lang="en-US" dirty="0" smtClean="0"/>
              <a:t>Developer can override the right-click Context Menu</a:t>
            </a:r>
          </a:p>
          <a:p>
            <a:r>
              <a:rPr lang="en-US" dirty="0" smtClean="0"/>
              <a:t>No Control to customize the App container menus.</a:t>
            </a:r>
          </a:p>
          <a:p>
            <a:pPr lvl="1"/>
            <a:r>
              <a:rPr lang="en-US" dirty="0" smtClean="0"/>
              <a:t>Developer cannot customize Task Pane or Content/Chart </a:t>
            </a:r>
            <a:r>
              <a:rPr lang="en-US" smtClean="0"/>
              <a:t>object menu</a:t>
            </a:r>
            <a:endParaRPr lang="en-US" dirty="0" smtClean="0"/>
          </a:p>
          <a:p>
            <a:r>
              <a:rPr lang="en-US" dirty="0" smtClean="0"/>
              <a:t>Ability to save settings to “property bag”</a:t>
            </a:r>
          </a:p>
          <a:p>
            <a:pPr lvl="1"/>
            <a:r>
              <a:rPr lang="en-US" dirty="0" smtClean="0"/>
              <a:t>Property bag values saved with the app in the document</a:t>
            </a:r>
          </a:p>
          <a:p>
            <a:pPr lvl="1"/>
            <a:r>
              <a:rPr lang="en-US" dirty="0" smtClean="0"/>
              <a:t>With Mail Apps for Office property bag values save within Exchange</a:t>
            </a:r>
            <a:endParaRPr lang="en-US" dirty="0"/>
          </a:p>
        </p:txBody>
      </p:sp>
    </p:spTree>
    <p:extLst>
      <p:ext uri="{BB962C8B-B14F-4D97-AF65-F5344CB8AC3E}">
        <p14:creationId xmlns:p14="http://schemas.microsoft.com/office/powerpoint/2010/main" val="17924303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Code Added by Visual Studio</a:t>
            </a:r>
            <a:endParaRPr lang="en-US" dirty="0"/>
          </a:p>
        </p:txBody>
      </p:sp>
      <p:pic>
        <p:nvPicPr>
          <p:cNvPr id="4" name="Picture 3"/>
          <p:cNvPicPr>
            <a:picLocks noChangeAspect="1"/>
          </p:cNvPicPr>
          <p:nvPr/>
        </p:nvPicPr>
        <p:blipFill>
          <a:blip r:embed="rId3"/>
          <a:stretch>
            <a:fillRect/>
          </a:stretch>
        </p:blipFill>
        <p:spPr>
          <a:xfrm>
            <a:off x="2917509" y="1221426"/>
            <a:ext cx="6003634" cy="5508188"/>
          </a:xfrm>
          <a:prstGeom prst="rect">
            <a:avLst/>
          </a:prstGeom>
          <a:ln>
            <a:solidFill>
              <a:schemeClr val="bg1">
                <a:lumMod val="50000"/>
              </a:schemeClr>
            </a:solidFill>
          </a:ln>
        </p:spPr>
      </p:pic>
    </p:spTree>
    <p:extLst>
      <p:ext uri="{BB962C8B-B14F-4D97-AF65-F5344CB8AC3E}">
        <p14:creationId xmlns:p14="http://schemas.microsoft.com/office/powerpoint/2010/main" val="2993334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896" dirty="0"/>
              <a:t>Test/Debug the Apps for Office using {F5}</a:t>
            </a:r>
          </a:p>
        </p:txBody>
      </p:sp>
      <p:sp>
        <p:nvSpPr>
          <p:cNvPr id="2" name="Text Placeholder 1"/>
          <p:cNvSpPr>
            <a:spLocks noGrp="1"/>
          </p:cNvSpPr>
          <p:nvPr>
            <p:ph type="body" sz="quarter" idx="10"/>
          </p:nvPr>
        </p:nvSpPr>
        <p:spPr/>
        <p:txBody>
          <a:bodyPr/>
          <a:lstStyle/>
          <a:p>
            <a:r>
              <a:rPr lang="en-US" dirty="0" smtClean="0"/>
              <a:t>When you press the {F5} key…</a:t>
            </a:r>
          </a:p>
          <a:p>
            <a:pPr lvl="1"/>
            <a:r>
              <a:rPr lang="en-US" dirty="0" smtClean="0"/>
              <a:t>Visual Studio builds the app package and temporarily registers it</a:t>
            </a:r>
          </a:p>
          <a:p>
            <a:pPr lvl="1"/>
            <a:r>
              <a:rPr lang="en-US" dirty="0" smtClean="0"/>
              <a:t>Visual Studio starts Microsoft Word and adds the app to new Word document</a:t>
            </a:r>
          </a:p>
          <a:p>
            <a:pPr lvl="1"/>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1227164" y="3018101"/>
            <a:ext cx="5279647" cy="3757664"/>
          </a:xfrm>
          <a:prstGeom prst="rect">
            <a:avLst/>
          </a:prstGeom>
          <a:ln>
            <a:solidFill>
              <a:schemeClr val="bg1">
                <a:lumMod val="50000"/>
              </a:schemeClr>
            </a:solidFill>
          </a:ln>
        </p:spPr>
      </p:pic>
    </p:spTree>
    <p:extLst>
      <p:ext uri="{BB962C8B-B14F-4D97-AF65-F5344CB8AC3E}">
        <p14:creationId xmlns:p14="http://schemas.microsoft.com/office/powerpoint/2010/main" val="21776938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Task Pane App in Word</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4010912881"/>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Apps for Outlook</a:t>
            </a:r>
            <a:r>
              <a:rPr lang="en-US" dirty="0"/>
              <a:t/>
            </a:r>
            <a:br>
              <a:rPr lang="en-US" dirty="0"/>
            </a:b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547561915"/>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Create New App for Office Project</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660" y="1211287"/>
            <a:ext cx="5311600" cy="387129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8164" y="2125677"/>
            <a:ext cx="5311600" cy="3871295"/>
          </a:xfrm>
          <a:prstGeom prst="rect">
            <a:avLst/>
          </a:prstGeom>
        </p:spPr>
      </p:pic>
    </p:spTree>
    <p:extLst>
      <p:ext uri="{BB962C8B-B14F-4D97-AF65-F5344CB8AC3E}">
        <p14:creationId xmlns:p14="http://schemas.microsoft.com/office/powerpoint/2010/main" val="36177135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5606" y="1114333"/>
            <a:ext cx="11375536" cy="4855250"/>
          </a:xfrm>
        </p:spPr>
        <p:txBody>
          <a:bodyPr/>
          <a:lstStyle/>
          <a:p>
            <a:r>
              <a:rPr lang="en-US" dirty="0" smtClean="0"/>
              <a:t>Reference office.js</a:t>
            </a:r>
          </a:p>
          <a:p>
            <a:r>
              <a:rPr lang="en-US" dirty="0" smtClean="0"/>
              <a:t>Initialize</a:t>
            </a:r>
          </a:p>
          <a:p>
            <a:endParaRPr lang="en-US" dirty="0"/>
          </a:p>
          <a:p>
            <a:endParaRPr lang="en-US" dirty="0" smtClean="0"/>
          </a:p>
          <a:p>
            <a:r>
              <a:rPr lang="en-US" dirty="0" smtClean="0"/>
              <a:t>Code</a:t>
            </a:r>
            <a:endParaRPr lang="en-US" dirty="0"/>
          </a:p>
        </p:txBody>
      </p:sp>
      <p:sp>
        <p:nvSpPr>
          <p:cNvPr id="3" name="Title 2"/>
          <p:cNvSpPr>
            <a:spLocks noGrp="1"/>
          </p:cNvSpPr>
          <p:nvPr>
            <p:ph type="title"/>
          </p:nvPr>
        </p:nvSpPr>
        <p:spPr/>
        <p:txBody>
          <a:bodyPr/>
          <a:lstStyle/>
          <a:p>
            <a:r>
              <a:rPr lang="en-US" dirty="0" smtClean="0"/>
              <a:t>Coding</a:t>
            </a:r>
            <a:endParaRPr lang="en-US" dirty="0"/>
          </a:p>
        </p:txBody>
      </p:sp>
      <p:sp>
        <p:nvSpPr>
          <p:cNvPr id="4" name="Slide Number Placeholder 3"/>
          <p:cNvSpPr>
            <a:spLocks noGrp="1"/>
          </p:cNvSpPr>
          <p:nvPr>
            <p:ph type="sldNum" sz="quarter" idx="12"/>
          </p:nvPr>
        </p:nvSpPr>
        <p:spPr/>
        <p:txBody>
          <a:bodyPr/>
          <a:lstStyle/>
          <a:p>
            <a:pPr defTabSz="932559"/>
            <a:fld id="{727B4C2D-45E2-4621-8491-2995EB46A674}" type="slidenum">
              <a:rPr lang="en-US" smtClean="0">
                <a:gradFill>
                  <a:gsLst>
                    <a:gs pos="100000">
                      <a:srgbClr val="797A7D"/>
                    </a:gs>
                    <a:gs pos="0">
                      <a:srgbClr val="797A7D"/>
                    </a:gs>
                  </a:gsLst>
                  <a:lin ang="5400000" scaled="0"/>
                </a:gradFill>
              </a:rPr>
              <a:pPr defTabSz="932559"/>
              <a:t>26</a:t>
            </a:fld>
            <a:endParaRPr lang="en-US" dirty="0">
              <a:gradFill>
                <a:gsLst>
                  <a:gs pos="100000">
                    <a:srgbClr val="797A7D"/>
                  </a:gs>
                  <a:gs pos="0">
                    <a:srgbClr val="797A7D"/>
                  </a:gs>
                </a:gsLst>
                <a:lin ang="5400000" scaled="0"/>
              </a:gra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2625" y="1693937"/>
            <a:ext cx="9806230" cy="36575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98546" y="2330273"/>
            <a:ext cx="3718882" cy="242337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82625" y="5305307"/>
            <a:ext cx="4900085" cy="838273"/>
          </a:xfrm>
          <a:prstGeom prst="rect">
            <a:avLst/>
          </a:prstGeom>
        </p:spPr>
      </p:pic>
    </p:spTree>
    <p:extLst>
      <p:ext uri="{BB962C8B-B14F-4D97-AF65-F5344CB8AC3E}">
        <p14:creationId xmlns:p14="http://schemas.microsoft.com/office/powerpoint/2010/main" val="1388450616"/>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9660" y="1476620"/>
            <a:ext cx="11375536" cy="4398055"/>
          </a:xfrm>
        </p:spPr>
        <p:txBody>
          <a:bodyPr/>
          <a:lstStyle/>
          <a:p>
            <a:r>
              <a:rPr lang="en-US" dirty="0" smtClean="0"/>
              <a:t>Provide account information</a:t>
            </a:r>
          </a:p>
          <a:p>
            <a:r>
              <a:rPr lang="en-US" dirty="0" smtClean="0"/>
              <a:t>Log into Outlook</a:t>
            </a:r>
          </a:p>
          <a:p>
            <a:r>
              <a:rPr lang="en-US" dirty="0" smtClean="0"/>
              <a:t>Apps appear in context</a:t>
            </a:r>
          </a:p>
          <a:p>
            <a:r>
              <a:rPr lang="en-US" dirty="0" smtClean="0"/>
              <a:t>Launch app from bar</a:t>
            </a:r>
          </a:p>
          <a:p>
            <a:endParaRPr lang="en-US" dirty="0"/>
          </a:p>
        </p:txBody>
      </p:sp>
      <p:sp>
        <p:nvSpPr>
          <p:cNvPr id="3" name="Title 2"/>
          <p:cNvSpPr>
            <a:spLocks noGrp="1"/>
          </p:cNvSpPr>
          <p:nvPr>
            <p:ph type="title"/>
          </p:nvPr>
        </p:nvSpPr>
        <p:spPr/>
        <p:txBody>
          <a:bodyPr/>
          <a:lstStyle/>
          <a:p>
            <a:r>
              <a:rPr lang="en-US" dirty="0" smtClean="0"/>
              <a:t>Debugging</a:t>
            </a:r>
            <a:endParaRPr lang="en-US" dirty="0"/>
          </a:p>
        </p:txBody>
      </p:sp>
      <p:sp>
        <p:nvSpPr>
          <p:cNvPr id="4" name="Slide Number Placeholder 3"/>
          <p:cNvSpPr>
            <a:spLocks noGrp="1"/>
          </p:cNvSpPr>
          <p:nvPr>
            <p:ph type="sldNum" sz="quarter" idx="12"/>
          </p:nvPr>
        </p:nvSpPr>
        <p:spPr/>
        <p:txBody>
          <a:bodyPr/>
          <a:lstStyle/>
          <a:p>
            <a:pPr defTabSz="932559"/>
            <a:fld id="{727B4C2D-45E2-4621-8491-2995EB46A674}" type="slidenum">
              <a:rPr lang="en-US" smtClean="0">
                <a:gradFill>
                  <a:gsLst>
                    <a:gs pos="100000">
                      <a:srgbClr val="797A7D"/>
                    </a:gs>
                    <a:gs pos="0">
                      <a:srgbClr val="797A7D"/>
                    </a:gs>
                  </a:gsLst>
                  <a:lin ang="5400000" scaled="0"/>
                </a:gradFill>
              </a:rPr>
              <a:pPr defTabSz="932559"/>
              <a:t>27</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2838231970"/>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err="1" smtClean="0"/>
              <a:t>ApP</a:t>
            </a:r>
            <a:r>
              <a:rPr lang="en-US" dirty="0" smtClean="0"/>
              <a:t> in Outlook</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2923557303"/>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7190" y="2320663"/>
            <a:ext cx="7312261" cy="2092935"/>
          </a:xfrm>
        </p:spPr>
        <p:txBody>
          <a:bodyPr/>
          <a:lstStyle/>
          <a:p>
            <a:r>
              <a:rPr lang="en-US" dirty="0"/>
              <a:t>Overview</a:t>
            </a:r>
          </a:p>
          <a:p>
            <a:r>
              <a:rPr lang="en-US" dirty="0"/>
              <a:t>Apps for Word</a:t>
            </a:r>
          </a:p>
          <a:p>
            <a:r>
              <a:rPr lang="en-US" dirty="0"/>
              <a:t>Apps for Outlook</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77029" y="1943425"/>
            <a:ext cx="4387370" cy="2922663"/>
          </a:xfrm>
        </p:spPr>
      </p:pic>
      <p:sp>
        <p:nvSpPr>
          <p:cNvPr id="5" name="Title 4"/>
          <p:cNvSpPr>
            <a:spLocks noGrp="1"/>
          </p:cNvSpPr>
          <p:nvPr>
            <p:ph type="title"/>
          </p:nvPr>
        </p:nvSpPr>
        <p:spPr/>
        <p:txBody>
          <a:bodyPr/>
          <a:lstStyle/>
          <a:p>
            <a:r>
              <a:rPr lang="en-US" dirty="0" smtClean="0"/>
              <a:t>Summary</a:t>
            </a:r>
            <a:br>
              <a:rPr lang="en-US" dirty="0" smtClean="0"/>
            </a:br>
            <a:endParaRPr lang="en-US" dirty="0"/>
          </a:p>
        </p:txBody>
      </p:sp>
    </p:spTree>
    <p:extLst>
      <p:ext uri="{BB962C8B-B14F-4D97-AF65-F5344CB8AC3E}">
        <p14:creationId xmlns:p14="http://schemas.microsoft.com/office/powerpoint/2010/main" val="3532471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Hook </a:t>
            </a:r>
            <a:r>
              <a:rPr lang="en-US" dirty="0"/>
              <a:t>into Apps for Office</a:t>
            </a:r>
          </a:p>
        </p:txBody>
      </p:sp>
      <p:sp>
        <p:nvSpPr>
          <p:cNvPr id="5" name="Subtitle 4"/>
          <p:cNvSpPr>
            <a:spLocks noGrp="1"/>
          </p:cNvSpPr>
          <p:nvPr>
            <p:ph type="subTitle" idx="1"/>
          </p:nvPr>
        </p:nvSpPr>
        <p:spPr>
          <a:xfrm>
            <a:off x="543079" y="4830051"/>
            <a:ext cx="7795851" cy="1916182"/>
          </a:xfrm>
        </p:spPr>
        <p:txBody>
          <a:bodyPr/>
          <a:lstStyle/>
          <a:p>
            <a:pPr>
              <a:spcBef>
                <a:spcPts val="600"/>
              </a:spcBef>
            </a:pPr>
            <a:r>
              <a:rPr lang="en-US" dirty="0">
                <a:solidFill>
                  <a:schemeClr val="bg1"/>
                </a:solidFill>
              </a:rPr>
              <a:t>Ivan Sanders			</a:t>
            </a:r>
          </a:p>
          <a:p>
            <a:pPr>
              <a:spcBef>
                <a:spcPts val="600"/>
              </a:spcBef>
            </a:pPr>
            <a:r>
              <a:rPr lang="en-US" dirty="0">
                <a:solidFill>
                  <a:schemeClr val="bg1"/>
                </a:solidFill>
              </a:rPr>
              <a:t>SharePoint MVP/MCT		</a:t>
            </a:r>
          </a:p>
          <a:p>
            <a:pPr>
              <a:spcBef>
                <a:spcPts val="600"/>
              </a:spcBef>
            </a:pPr>
            <a:r>
              <a:rPr lang="en-US" dirty="0">
                <a:solidFill>
                  <a:schemeClr val="bg1"/>
                </a:solidFill>
              </a:rPr>
              <a:t>ivan@dimension-si.com		</a:t>
            </a:r>
          </a:p>
          <a:p>
            <a:pPr>
              <a:spcBef>
                <a:spcPts val="600"/>
              </a:spcBef>
            </a:pPr>
            <a:r>
              <a:rPr lang="en-US" dirty="0">
                <a:solidFill>
                  <a:schemeClr val="bg1"/>
                </a:solidFill>
              </a:rPr>
              <a:t>@</a:t>
            </a:r>
            <a:r>
              <a:rPr lang="en-US" dirty="0" err="1">
                <a:solidFill>
                  <a:schemeClr val="bg1"/>
                </a:solidFill>
              </a:rPr>
              <a:t>iasanders</a:t>
            </a:r>
            <a:endParaRPr lang="en-US" dirty="0"/>
          </a:p>
          <a:p>
            <a:endParaRPr lang="en-US" dirty="0"/>
          </a:p>
        </p:txBody>
      </p:sp>
    </p:spTree>
    <p:extLst>
      <p:ext uri="{BB962C8B-B14F-4D97-AF65-F5344CB8AC3E}">
        <p14:creationId xmlns:p14="http://schemas.microsoft.com/office/powerpoint/2010/main" val="1933376547"/>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33567" y="6423680"/>
            <a:ext cx="11395517" cy="336270"/>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14"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290" eaLnBrk="0" hangingPunct="0"/>
            <a:r>
              <a:rPr lang="en-US" sz="714"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br>
              <a:rPr lang="en-US" sz="714" dirty="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14" dirty="0">
                <a:gradFill>
                  <a:gsLst>
                    <a:gs pos="0">
                      <a:schemeClr val="tx1"/>
                    </a:gs>
                    <a:gs pos="100000">
                      <a:schemeClr val="tx1"/>
                    </a:gs>
                  </a:gsLst>
                  <a:lin ang="5400000" scaled="0"/>
                </a:gradFill>
                <a:latin typeface="Segoe UI" pitchFamily="34" charset="0"/>
                <a:ea typeface="Segoe UI" pitchFamily="34" charset="0"/>
                <a:cs typeface="Segoe UI" pitchFamily="34" charset="0"/>
              </a:rPr>
              <a:t>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1" y="2501470"/>
            <a:ext cx="3730413" cy="1429008"/>
          </a:xfrm>
          <a:prstGeom prst="rect">
            <a:avLst/>
          </a:prstGeom>
        </p:spPr>
      </p:pic>
    </p:spTree>
    <p:extLst>
      <p:ext uri="{BB962C8B-B14F-4D97-AF65-F5344CB8AC3E}">
        <p14:creationId xmlns:p14="http://schemas.microsoft.com/office/powerpoint/2010/main" val="6590785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7190" y="2320663"/>
            <a:ext cx="7312261" cy="2092935"/>
          </a:xfrm>
        </p:spPr>
        <p:txBody>
          <a:bodyPr/>
          <a:lstStyle/>
          <a:p>
            <a:r>
              <a:rPr lang="en-US" dirty="0" smtClean="0"/>
              <a:t>Overview</a:t>
            </a:r>
          </a:p>
          <a:p>
            <a:r>
              <a:rPr lang="en-US" dirty="0" smtClean="0"/>
              <a:t>Apps for Word</a:t>
            </a:r>
          </a:p>
          <a:p>
            <a:r>
              <a:rPr lang="en-US" dirty="0" smtClean="0"/>
              <a:t>Apps for Outlook</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77029" y="1943425"/>
            <a:ext cx="4387370" cy="2922663"/>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699363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Overview</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23652146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is an App for Office?</a:t>
            </a:r>
            <a:endParaRPr lang="en-US" dirty="0"/>
          </a:p>
        </p:txBody>
      </p:sp>
      <p:sp>
        <p:nvSpPr>
          <p:cNvPr id="5" name="Content Placeholder 4"/>
          <p:cNvSpPr>
            <a:spLocks noGrp="1"/>
          </p:cNvSpPr>
          <p:nvPr>
            <p:ph type="body" sz="quarter" idx="10"/>
          </p:nvPr>
        </p:nvSpPr>
        <p:spPr/>
        <p:txBody>
          <a:bodyPr/>
          <a:lstStyle/>
          <a:p>
            <a:r>
              <a:rPr lang="en-US" dirty="0" smtClean="0"/>
              <a:t>A Web page loaded inside an Office Application</a:t>
            </a:r>
          </a:p>
          <a:p>
            <a:pPr lvl="1"/>
            <a:r>
              <a:rPr lang="en-US" dirty="0" smtClean="0"/>
              <a:t>Embedded inline </a:t>
            </a:r>
            <a:r>
              <a:rPr lang="en-US" dirty="0"/>
              <a:t>or as </a:t>
            </a:r>
            <a:r>
              <a:rPr lang="en-US" dirty="0" smtClean="0"/>
              <a:t>task </a:t>
            </a:r>
            <a:r>
              <a:rPr lang="en-US" dirty="0"/>
              <a:t>pane within documents, mails or appointments.</a:t>
            </a:r>
          </a:p>
          <a:p>
            <a:pPr lvl="1"/>
            <a:r>
              <a:rPr lang="en-US" dirty="0" smtClean="0"/>
              <a:t>Works in both Office </a:t>
            </a:r>
            <a:r>
              <a:rPr lang="en-US" dirty="0"/>
              <a:t>A</a:t>
            </a:r>
            <a:r>
              <a:rPr lang="en-US" dirty="0" smtClean="0"/>
              <a:t>pplications </a:t>
            </a:r>
            <a:r>
              <a:rPr lang="en-US" dirty="0"/>
              <a:t>and Office </a:t>
            </a:r>
            <a:r>
              <a:rPr lang="en-US" dirty="0" smtClean="0"/>
              <a:t>Web Applications</a:t>
            </a:r>
          </a:p>
          <a:p>
            <a:pPr lvl="1"/>
            <a:endParaRPr lang="en-US" dirty="0"/>
          </a:p>
          <a:p>
            <a:r>
              <a:rPr lang="en-US" dirty="0" smtClean="0"/>
              <a:t>Office application extensions using Web technologies</a:t>
            </a:r>
          </a:p>
          <a:p>
            <a:pPr lvl="1"/>
            <a:r>
              <a:rPr lang="en-US" dirty="0" smtClean="0"/>
              <a:t>HTML 5 and CSS used to construct user interface</a:t>
            </a:r>
          </a:p>
          <a:p>
            <a:pPr lvl="1"/>
            <a:r>
              <a:rPr lang="en-US" dirty="0" smtClean="0"/>
              <a:t>JavaScript and jQuery used to add executable logic and event handlers</a:t>
            </a:r>
          </a:p>
          <a:p>
            <a:pPr lvl="1"/>
            <a:r>
              <a:rPr lang="en-US" dirty="0" smtClean="0"/>
              <a:t>App can provided code to read/write content to/from Office documents</a:t>
            </a:r>
          </a:p>
          <a:p>
            <a:pPr lvl="1"/>
            <a:r>
              <a:rPr lang="en-US" dirty="0" smtClean="0"/>
              <a:t>App can call Web services hosted over Internet or running within local network</a:t>
            </a:r>
          </a:p>
        </p:txBody>
      </p:sp>
    </p:spTree>
    <p:extLst>
      <p:ext uri="{BB962C8B-B14F-4D97-AF65-F5344CB8AC3E}">
        <p14:creationId xmlns:p14="http://schemas.microsoft.com/office/powerpoint/2010/main" val="3265235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Designing Apps for Office - Shapes</a:t>
            </a:r>
            <a:endParaRPr lang="en-US" dirty="0"/>
          </a:p>
        </p:txBody>
      </p:sp>
      <p:sp>
        <p:nvSpPr>
          <p:cNvPr id="5" name="Content Placeholder 4"/>
          <p:cNvSpPr>
            <a:spLocks noGrp="1"/>
          </p:cNvSpPr>
          <p:nvPr>
            <p:ph type="body" sz="quarter" idx="10"/>
          </p:nvPr>
        </p:nvSpPr>
        <p:spPr/>
        <p:txBody>
          <a:bodyPr/>
          <a:lstStyle/>
          <a:p>
            <a:r>
              <a:rPr lang="en-US" dirty="0" smtClean="0"/>
              <a:t>Apps for Office come in three different shapes</a:t>
            </a:r>
          </a:p>
          <a:p>
            <a:pPr lvl="1"/>
            <a:r>
              <a:rPr lang="en-US" dirty="0" smtClean="0"/>
              <a:t>Task Pane App </a:t>
            </a:r>
            <a:r>
              <a:rPr lang="en-US" sz="2040" i="1" dirty="0">
                <a:solidFill>
                  <a:schemeClr val="tx2">
                    <a:lumMod val="50000"/>
                  </a:schemeClr>
                </a:solidFill>
              </a:rPr>
              <a:t>(only shape supported by Microsoft Word)</a:t>
            </a:r>
            <a:endParaRPr lang="en-US" i="1" dirty="0" smtClean="0">
              <a:solidFill>
                <a:schemeClr val="tx2">
                  <a:lumMod val="50000"/>
                </a:schemeClr>
              </a:solidFill>
            </a:endParaRPr>
          </a:p>
          <a:p>
            <a:pPr lvl="1"/>
            <a:r>
              <a:rPr lang="en-US" dirty="0" smtClean="0"/>
              <a:t>Content App</a:t>
            </a:r>
          </a:p>
          <a:p>
            <a:pPr lvl="1"/>
            <a:r>
              <a:rPr lang="en-US" dirty="0" smtClean="0"/>
              <a:t>Mail App</a:t>
            </a:r>
          </a:p>
        </p:txBody>
      </p:sp>
      <p:sp>
        <p:nvSpPr>
          <p:cNvPr id="7" name="Rectangle 2"/>
          <p:cNvSpPr>
            <a:spLocks noChangeArrowheads="1"/>
          </p:cNvSpPr>
          <p:nvPr/>
        </p:nvSpPr>
        <p:spPr bwMode="auto">
          <a:xfrm>
            <a:off x="4121" y="-203432"/>
            <a:ext cx="12428236" cy="4086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19510" tIns="59755" rIns="119510" bIns="59755" numCol="1" anchor="ctr" anchorCtr="0" compatLnSpc="1">
            <a:prstTxWarp prst="textNoShape">
              <a:avLst/>
            </a:prstTxWarp>
            <a:spAutoFit/>
          </a:bodyPr>
          <a:lstStyle/>
          <a:p>
            <a:endParaRPr lang="en-US" sz="1835"/>
          </a:p>
        </p:txBody>
      </p:sp>
      <p:sp>
        <p:nvSpPr>
          <p:cNvPr id="9" name="Rectangle 4"/>
          <p:cNvSpPr>
            <a:spLocks noChangeArrowheads="1"/>
          </p:cNvSpPr>
          <p:nvPr/>
        </p:nvSpPr>
        <p:spPr bwMode="auto">
          <a:xfrm>
            <a:off x="4120" y="-203432"/>
            <a:ext cx="241419" cy="4086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119510" tIns="59755" rIns="119510" bIns="59755" numCol="1" anchor="ctr" anchorCtr="0" compatLnSpc="1">
            <a:prstTxWarp prst="textNoShape">
              <a:avLst/>
            </a:prstTxWarp>
            <a:spAutoFit/>
          </a:bodyPr>
          <a:lstStyle/>
          <a:p>
            <a:endParaRPr lang="en-US" sz="1835"/>
          </a:p>
        </p:txBody>
      </p:sp>
      <p:grpSp>
        <p:nvGrpSpPr>
          <p:cNvPr id="4" name="Group 3"/>
          <p:cNvGrpSpPr/>
          <p:nvPr/>
        </p:nvGrpSpPr>
        <p:grpSpPr>
          <a:xfrm>
            <a:off x="1098581" y="3605483"/>
            <a:ext cx="10027269" cy="2599662"/>
            <a:chOff x="659720" y="3937907"/>
            <a:chExt cx="8670472" cy="224790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720" y="3937907"/>
              <a:ext cx="2705100" cy="2247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4178" y="3937907"/>
              <a:ext cx="2705100" cy="2247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5092" y="3937907"/>
              <a:ext cx="2705100" cy="2247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150499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29" y="234002"/>
            <a:ext cx="11898927" cy="762587"/>
          </a:xfrm>
        </p:spPr>
        <p:txBody>
          <a:bodyPr/>
          <a:lstStyle/>
          <a:p>
            <a:r>
              <a:rPr lang="en-US" dirty="0" smtClean="0"/>
              <a:t>App for Office Runtime Environment</a:t>
            </a:r>
            <a:endParaRPr lang="en-US" dirty="0"/>
          </a:p>
        </p:txBody>
      </p:sp>
      <p:sp>
        <p:nvSpPr>
          <p:cNvPr id="5" name="Content Placeholder 4"/>
          <p:cNvSpPr>
            <a:spLocks noGrp="1"/>
          </p:cNvSpPr>
          <p:nvPr>
            <p:ph type="body" sz="quarter" idx="10"/>
          </p:nvPr>
        </p:nvSpPr>
        <p:spPr/>
        <p:txBody>
          <a:bodyPr/>
          <a:lstStyle/>
          <a:p>
            <a:r>
              <a:rPr lang="en-US" sz="3671" dirty="0"/>
              <a:t>Web Extensibility Framework (WEF)</a:t>
            </a:r>
          </a:p>
          <a:p>
            <a:pPr lvl="1"/>
            <a:r>
              <a:rPr lang="en-US" sz="2039" dirty="0"/>
              <a:t>Allows Web page content to render inside Office Application</a:t>
            </a:r>
          </a:p>
          <a:p>
            <a:pPr lvl="1"/>
            <a:r>
              <a:rPr lang="en-US" sz="2039" dirty="0"/>
              <a:t>Allows Web page code to run within a set of constraints</a:t>
            </a:r>
          </a:p>
          <a:p>
            <a:pPr lvl="1"/>
            <a:r>
              <a:rPr lang="en-US" sz="2039" dirty="0"/>
              <a:t>Allows Web page code to interact with Office documents</a:t>
            </a:r>
          </a:p>
          <a:p>
            <a:pPr lvl="1"/>
            <a:r>
              <a:rPr lang="en-US" sz="2039" dirty="0"/>
              <a:t>Allows Web page code to interact with Exchange items</a:t>
            </a:r>
          </a:p>
          <a:p>
            <a:pPr lvl="1"/>
            <a:endParaRPr lang="en-US" sz="2039" dirty="0"/>
          </a:p>
          <a:p>
            <a:r>
              <a:rPr lang="en-US" sz="3671" dirty="0"/>
              <a:t>WEF provides runtime environment for Apps for Office</a:t>
            </a:r>
            <a:endParaRPr lang="en-US" sz="3671" b="1" dirty="0">
              <a:solidFill>
                <a:schemeClr val="bg2">
                  <a:lumMod val="75000"/>
                </a:schemeClr>
              </a:solidFill>
            </a:endParaRPr>
          </a:p>
          <a:p>
            <a:pPr lvl="1"/>
            <a:r>
              <a:rPr lang="en-US" sz="2039" dirty="0"/>
              <a:t>Apps for Office provide basis for a component architecture</a:t>
            </a:r>
          </a:p>
          <a:p>
            <a:pPr lvl="1"/>
            <a:r>
              <a:rPr lang="en-US" sz="2039" dirty="0"/>
              <a:t>Apps for Office provide ability to publish to App Catalogs and/or Office Store</a:t>
            </a:r>
          </a:p>
          <a:p>
            <a:pPr lvl="1"/>
            <a:r>
              <a:rPr lang="en-US" sz="2039" dirty="0"/>
              <a:t>Apps for Office can be deployed in private networks</a:t>
            </a:r>
          </a:p>
        </p:txBody>
      </p:sp>
    </p:spTree>
    <p:extLst>
      <p:ext uri="{BB962C8B-B14F-4D97-AF65-F5344CB8AC3E}">
        <p14:creationId xmlns:p14="http://schemas.microsoft.com/office/powerpoint/2010/main" val="38111211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Anatomy </a:t>
            </a:r>
            <a:r>
              <a:rPr lang="en-US" smtClean="0"/>
              <a:t>of an </a:t>
            </a:r>
            <a:r>
              <a:rPr lang="en-US" dirty="0" smtClean="0"/>
              <a:t>App for Office</a:t>
            </a:r>
            <a:endParaRPr lang="en-US" dirty="0"/>
          </a:p>
        </p:txBody>
      </p:sp>
      <p:sp>
        <p:nvSpPr>
          <p:cNvPr id="5" name="Content Placeholder 4"/>
          <p:cNvSpPr>
            <a:spLocks noGrp="1"/>
          </p:cNvSpPr>
          <p:nvPr>
            <p:ph type="body" sz="quarter" idx="10"/>
          </p:nvPr>
        </p:nvSpPr>
        <p:spPr/>
        <p:txBody>
          <a:bodyPr/>
          <a:lstStyle/>
          <a:p>
            <a:r>
              <a:rPr lang="en-US" sz="3671" dirty="0"/>
              <a:t>Each App for Office is based on XML-based manifest</a:t>
            </a:r>
          </a:p>
          <a:p>
            <a:pPr lvl="1"/>
            <a:r>
              <a:rPr lang="en-US" sz="2039" dirty="0"/>
              <a:t>Manifest points to a Web page</a:t>
            </a:r>
          </a:p>
          <a:p>
            <a:pPr lvl="1"/>
            <a:r>
              <a:rPr lang="en-US" sz="2039" dirty="0"/>
              <a:t>Manifest defines the type of the App for Office</a:t>
            </a:r>
          </a:p>
          <a:p>
            <a:pPr lvl="1"/>
            <a:r>
              <a:rPr lang="en-US" sz="2039" dirty="0"/>
              <a:t>Manifest defines which Office applications it supports</a:t>
            </a:r>
          </a:p>
          <a:p>
            <a:pPr lvl="1"/>
            <a:r>
              <a:rPr lang="en-US" sz="2039" dirty="0"/>
              <a:t>Manifest defines required capabilities</a:t>
            </a:r>
          </a:p>
        </p:txBody>
      </p:sp>
      <p:grpSp>
        <p:nvGrpSpPr>
          <p:cNvPr id="8" name="Group 7"/>
          <p:cNvGrpSpPr/>
          <p:nvPr/>
        </p:nvGrpSpPr>
        <p:grpSpPr>
          <a:xfrm>
            <a:off x="2344281" y="3558213"/>
            <a:ext cx="7747915" cy="2867316"/>
            <a:chOff x="-204092" y="2267256"/>
            <a:chExt cx="7598664" cy="2812081"/>
          </a:xfrm>
        </p:grpSpPr>
        <p:pic>
          <p:nvPicPr>
            <p:cNvPr id="9" name="Picture 8"/>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04092" y="2744309"/>
              <a:ext cx="4859653" cy="2095224"/>
            </a:xfrm>
            <a:prstGeom prst="rect">
              <a:avLst/>
            </a:prstGeom>
          </p:spPr>
        </p:pic>
        <p:grpSp>
          <p:nvGrpSpPr>
            <p:cNvPr id="10" name="Group 9"/>
            <p:cNvGrpSpPr/>
            <p:nvPr/>
          </p:nvGrpSpPr>
          <p:grpSpPr>
            <a:xfrm>
              <a:off x="4496652" y="2698032"/>
              <a:ext cx="2897920" cy="2381305"/>
              <a:chOff x="8415338" y="3969071"/>
              <a:chExt cx="3516163" cy="2594233"/>
            </a:xfrm>
          </p:grpSpPr>
          <p:sp>
            <p:nvSpPr>
              <p:cNvPr id="21" name="Rectangle 20"/>
              <p:cNvSpPr/>
              <p:nvPr/>
            </p:nvSpPr>
            <p:spPr>
              <a:xfrm>
                <a:off x="8428642" y="3969071"/>
                <a:ext cx="3502859" cy="2594233"/>
              </a:xfrm>
              <a:prstGeom prst="rect">
                <a:avLst/>
              </a:prstGeom>
              <a:solidFill>
                <a:srgbClr val="FFFFFF"/>
              </a:solidFill>
              <a:ln w="28575" cap="flat" cmpd="sng" algn="ctr">
                <a:solidFill>
                  <a:srgbClr val="262626">
                    <a:lumMod val="40000"/>
                    <a:lumOff val="60000"/>
                  </a:srgbClr>
                </a:solidFill>
                <a:prstDash val="solid"/>
              </a:ln>
              <a:effectLst>
                <a:outerShdw blurRad="50800" dist="38100" dir="2700000" algn="tl" rotWithShape="0">
                  <a:prstClr val="black">
                    <a:alpha val="40000"/>
                  </a:prstClr>
                </a:outerShdw>
              </a:effectLst>
            </p:spPr>
            <p:txBody>
              <a:bodyPr rtlCol="0" anchor="ctr"/>
              <a:lstStyle/>
              <a:p>
                <a:pPr algn="ctr" defTabSz="776098"/>
                <a:endParaRPr lang="en-US" sz="1530" kern="0">
                  <a:solidFill>
                    <a:srgbClr val="1B1B1B"/>
                  </a:solidFill>
                  <a:latin typeface="Segoe UI"/>
                </a:endParaRPr>
              </a:p>
            </p:txBody>
          </p:sp>
          <p:sp>
            <p:nvSpPr>
              <p:cNvPr id="22" name="Rectangle 21"/>
              <p:cNvSpPr/>
              <p:nvPr/>
            </p:nvSpPr>
            <p:spPr>
              <a:xfrm>
                <a:off x="8415338" y="3969071"/>
                <a:ext cx="3502859" cy="529025"/>
              </a:xfrm>
              <a:prstGeom prst="rect">
                <a:avLst/>
              </a:prstGeom>
              <a:solidFill>
                <a:srgbClr val="FFFFFF"/>
              </a:solidFill>
              <a:ln w="28575" cap="flat" cmpd="sng" algn="ctr">
                <a:solidFill>
                  <a:srgbClr val="262626">
                    <a:lumMod val="40000"/>
                    <a:lumOff val="60000"/>
                  </a:srgbClr>
                </a:solidFill>
                <a:prstDash val="solid"/>
              </a:ln>
              <a:effectLst/>
            </p:spPr>
            <p:txBody>
              <a:bodyPr rtlCol="0" anchor="ctr"/>
              <a:lstStyle/>
              <a:p>
                <a:pPr algn="ctr" defTabSz="776098"/>
                <a:endParaRPr lang="en-US" sz="1189" kern="0" dirty="0">
                  <a:solidFill>
                    <a:srgbClr val="262626">
                      <a:lumMod val="60000"/>
                      <a:lumOff val="40000"/>
                    </a:srgbClr>
                  </a:solidFill>
                  <a:latin typeface="Segoe UI"/>
                </a:endParaRPr>
              </a:p>
            </p:txBody>
          </p:sp>
        </p:grpSp>
        <p:sp>
          <p:nvSpPr>
            <p:cNvPr id="11" name="Rectangle 10"/>
            <p:cNvSpPr/>
            <p:nvPr/>
          </p:nvSpPr>
          <p:spPr>
            <a:xfrm>
              <a:off x="702700" y="3651879"/>
              <a:ext cx="1254847" cy="1004702"/>
            </a:xfrm>
            <a:prstGeom prst="rect">
              <a:avLst/>
            </a:prstGeom>
            <a:solidFill>
              <a:srgbClr val="FFFFFF"/>
            </a:solidFill>
            <a:ln w="28575" cap="flat" cmpd="sng" algn="ctr">
              <a:solidFill>
                <a:srgbClr val="595959"/>
              </a:solidFill>
              <a:prstDash val="solid"/>
            </a:ln>
            <a:effectLst/>
          </p:spPr>
          <p:txBody>
            <a:bodyPr lIns="48513" tIns="24255" rIns="48513" bIns="24255" rtlCol="0" anchor="ctr"/>
            <a:lstStyle/>
            <a:p>
              <a:pPr algn="ctr" defTabSz="776098"/>
              <a:r>
                <a:rPr lang="en-US" sz="1189" kern="0" dirty="0">
                  <a:solidFill>
                    <a:srgbClr val="1B1B1B"/>
                  </a:solidFill>
                  <a:latin typeface="Segoe UI"/>
                </a:rPr>
                <a:t>App for Office</a:t>
              </a:r>
            </a:p>
            <a:p>
              <a:pPr algn="ctr" defTabSz="776098"/>
              <a:r>
                <a:rPr lang="en-US" sz="1189" kern="0" dirty="0">
                  <a:solidFill>
                    <a:srgbClr val="1B1B1B"/>
                  </a:solidFill>
                  <a:latin typeface="Segoe UI"/>
                </a:rPr>
                <a:t>Manifest</a:t>
              </a:r>
            </a:p>
            <a:p>
              <a:pPr algn="ctr" defTabSz="776098"/>
              <a:endParaRPr lang="en-US" sz="1189" kern="0" dirty="0">
                <a:solidFill>
                  <a:srgbClr val="1B1B1B"/>
                </a:solidFill>
                <a:latin typeface="Segoe UI"/>
              </a:endParaRPr>
            </a:p>
            <a:p>
              <a:pPr algn="ctr" defTabSz="776098"/>
              <a:r>
                <a:rPr lang="en-US" sz="850" b="1" kern="0" dirty="0">
                  <a:solidFill>
                    <a:srgbClr val="FF7401"/>
                  </a:solidFill>
                  <a:latin typeface="Segoe UI"/>
                </a:rPr>
                <a:t>&lt;XML&gt;</a:t>
              </a:r>
            </a:p>
          </p:txBody>
        </p:sp>
        <p:sp>
          <p:nvSpPr>
            <p:cNvPr id="12" name="Rectangle 11"/>
            <p:cNvSpPr/>
            <p:nvPr/>
          </p:nvSpPr>
          <p:spPr>
            <a:xfrm>
              <a:off x="2512338" y="3643151"/>
              <a:ext cx="1263048" cy="1004702"/>
            </a:xfrm>
            <a:prstGeom prst="rect">
              <a:avLst/>
            </a:prstGeom>
            <a:solidFill>
              <a:srgbClr val="FFFFFF"/>
            </a:solidFill>
            <a:ln w="28575" cap="flat" cmpd="sng" algn="ctr">
              <a:solidFill>
                <a:srgbClr val="595959"/>
              </a:solidFill>
              <a:prstDash val="solid"/>
            </a:ln>
            <a:effectLst/>
          </p:spPr>
          <p:txBody>
            <a:bodyPr lIns="48513" tIns="24255" rIns="48513" bIns="24255" rtlCol="0" anchor="ctr"/>
            <a:lstStyle/>
            <a:p>
              <a:pPr algn="ctr" defTabSz="776098"/>
              <a:r>
                <a:rPr lang="en-US" sz="1189" kern="0" dirty="0">
                  <a:solidFill>
                    <a:srgbClr val="1B1B1B"/>
                  </a:solidFill>
                  <a:latin typeface="Segoe UI"/>
                </a:rPr>
                <a:t>Web</a:t>
              </a:r>
            </a:p>
            <a:p>
              <a:pPr algn="ctr" defTabSz="776098"/>
              <a:r>
                <a:rPr lang="en-US" sz="1189" kern="0" dirty="0">
                  <a:solidFill>
                    <a:srgbClr val="1B1B1B"/>
                  </a:solidFill>
                  <a:latin typeface="Segoe UI"/>
                </a:rPr>
                <a:t>Page</a:t>
              </a:r>
            </a:p>
            <a:p>
              <a:pPr algn="ctr" defTabSz="776098"/>
              <a:endParaRPr lang="en-US" sz="850" b="1" kern="0" dirty="0">
                <a:solidFill>
                  <a:srgbClr val="FF7401"/>
                </a:solidFill>
                <a:latin typeface="Segoe UI"/>
              </a:endParaRPr>
            </a:p>
            <a:p>
              <a:pPr algn="ctr" defTabSz="776098"/>
              <a:r>
                <a:rPr lang="en-US" sz="850" b="1" kern="0" dirty="0">
                  <a:solidFill>
                    <a:srgbClr val="FF7401"/>
                  </a:solidFill>
                  <a:latin typeface="Segoe UI"/>
                </a:rPr>
                <a:t>HTML+JS</a:t>
              </a:r>
            </a:p>
          </p:txBody>
        </p:sp>
        <p:sp>
          <p:nvSpPr>
            <p:cNvPr id="13" name="Cross 12"/>
            <p:cNvSpPr/>
            <p:nvPr/>
          </p:nvSpPr>
          <p:spPr>
            <a:xfrm>
              <a:off x="2066282" y="3970428"/>
              <a:ext cx="343078" cy="325209"/>
            </a:xfrm>
            <a:prstGeom prst="plus">
              <a:avLst>
                <a:gd name="adj" fmla="val 33488"/>
              </a:avLst>
            </a:prstGeom>
            <a:solidFill>
              <a:srgbClr val="595959"/>
            </a:solidFill>
            <a:ln w="28575" cap="flat" cmpd="sng" algn="ctr">
              <a:noFill/>
              <a:prstDash val="solid"/>
            </a:ln>
            <a:effectLst/>
          </p:spPr>
          <p:txBody>
            <a:bodyPr lIns="48513" tIns="24255" rIns="48513" bIns="24255" rtlCol="0" anchor="ctr"/>
            <a:lstStyle/>
            <a:p>
              <a:pPr algn="ctr" defTabSz="776098"/>
              <a:endParaRPr lang="en-US" sz="1530" kern="0">
                <a:solidFill>
                  <a:srgbClr val="FFFFFF"/>
                </a:solidFill>
                <a:latin typeface="Segoe UI"/>
              </a:endParaRPr>
            </a:p>
          </p:txBody>
        </p:sp>
        <p:sp>
          <p:nvSpPr>
            <p:cNvPr id="14" name="Equal 13"/>
            <p:cNvSpPr/>
            <p:nvPr/>
          </p:nvSpPr>
          <p:spPr>
            <a:xfrm>
              <a:off x="3906291" y="3931025"/>
              <a:ext cx="500549" cy="342326"/>
            </a:xfrm>
            <a:prstGeom prst="mathEqual">
              <a:avLst>
                <a:gd name="adj1" fmla="val 14949"/>
                <a:gd name="adj2" fmla="val 17475"/>
              </a:avLst>
            </a:prstGeom>
            <a:solidFill>
              <a:srgbClr val="595959"/>
            </a:solidFill>
            <a:ln w="28575" cap="flat" cmpd="sng" algn="ctr">
              <a:solidFill>
                <a:srgbClr val="595959"/>
              </a:solidFill>
              <a:prstDash val="solid"/>
            </a:ln>
            <a:effectLst/>
          </p:spPr>
          <p:txBody>
            <a:bodyPr lIns="48513" tIns="24255" rIns="48513" bIns="24255" rtlCol="0" anchor="ctr"/>
            <a:lstStyle/>
            <a:p>
              <a:pPr algn="ctr" defTabSz="776098"/>
              <a:endParaRPr lang="en-US" sz="1530" kern="0">
                <a:solidFill>
                  <a:srgbClr val="1B1B1B"/>
                </a:solidFill>
                <a:latin typeface="Segoe UI"/>
              </a:endParaRPr>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03761" y="2775126"/>
              <a:ext cx="663059" cy="781743"/>
            </a:xfrm>
            <a:prstGeom prst="rect">
              <a:avLst/>
            </a:prstGeom>
          </p:spPr>
        </p:pic>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6267" y="2739053"/>
              <a:ext cx="676500" cy="799632"/>
            </a:xfrm>
            <a:prstGeom prst="rect">
              <a:avLst/>
            </a:prstGeom>
          </p:spPr>
        </p:pic>
        <p:sp>
          <p:nvSpPr>
            <p:cNvPr id="17" name="TextBox 16"/>
            <p:cNvSpPr txBox="1"/>
            <p:nvPr/>
          </p:nvSpPr>
          <p:spPr>
            <a:xfrm>
              <a:off x="587206" y="2267256"/>
              <a:ext cx="1645202" cy="442946"/>
            </a:xfrm>
            <a:prstGeom prst="rect">
              <a:avLst/>
            </a:prstGeom>
            <a:noFill/>
          </p:spPr>
          <p:txBody>
            <a:bodyPr wrap="square" lIns="77614" tIns="38802" rIns="77614" bIns="38802" rtlCol="0">
              <a:spAutoFit/>
            </a:bodyPr>
            <a:lstStyle/>
            <a:p>
              <a:pPr algn="ctr" defTabSz="776098"/>
              <a:r>
                <a:rPr lang="en-US" sz="1189" kern="0" dirty="0">
                  <a:solidFill>
                    <a:srgbClr val="595959"/>
                  </a:solidFill>
                </a:rPr>
                <a:t>App for Office </a:t>
              </a:r>
            </a:p>
            <a:p>
              <a:pPr algn="ctr" defTabSz="776098"/>
              <a:r>
                <a:rPr lang="en-US" sz="1189" kern="0" dirty="0">
                  <a:solidFill>
                    <a:srgbClr val="595959"/>
                  </a:solidFill>
                </a:rPr>
                <a:t>Catalog Server</a:t>
              </a:r>
            </a:p>
          </p:txBody>
        </p:sp>
        <p:sp>
          <p:nvSpPr>
            <p:cNvPr id="18" name="TextBox 17"/>
            <p:cNvSpPr txBox="1"/>
            <p:nvPr/>
          </p:nvSpPr>
          <p:spPr>
            <a:xfrm>
              <a:off x="2712836" y="2457706"/>
              <a:ext cx="1360592" cy="259900"/>
            </a:xfrm>
            <a:prstGeom prst="rect">
              <a:avLst/>
            </a:prstGeom>
            <a:noFill/>
          </p:spPr>
          <p:txBody>
            <a:bodyPr wrap="square" lIns="77614" tIns="38802" rIns="77614" bIns="38802" rtlCol="0">
              <a:spAutoFit/>
            </a:bodyPr>
            <a:lstStyle/>
            <a:p>
              <a:pPr defTabSz="776098"/>
              <a:r>
                <a:rPr lang="en-US" sz="1189" kern="0" dirty="0">
                  <a:solidFill>
                    <a:srgbClr val="595959"/>
                  </a:solidFill>
                </a:rPr>
                <a:t>Web Server</a:t>
              </a:r>
            </a:p>
          </p:txBody>
        </p:sp>
        <p:pic>
          <p:nvPicPr>
            <p:cNvPr id="19" name="Picture 18"/>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5299470" y="2735748"/>
              <a:ext cx="1281318" cy="416356"/>
            </a:xfrm>
            <a:prstGeom prst="rect">
              <a:avLst/>
            </a:prstGeom>
          </p:spPr>
        </p:pic>
        <p:sp>
          <p:nvSpPr>
            <p:cNvPr id="20" name="Rectangle 19"/>
            <p:cNvSpPr/>
            <p:nvPr/>
          </p:nvSpPr>
          <p:spPr>
            <a:xfrm>
              <a:off x="4910820" y="3300516"/>
              <a:ext cx="2094863" cy="1471580"/>
            </a:xfrm>
            <a:prstGeom prst="rect">
              <a:avLst/>
            </a:prstGeom>
            <a:ln w="19050">
              <a:solidFill>
                <a:srgbClr val="4D4D4D">
                  <a:lumMod val="40000"/>
                  <a:lumOff val="60000"/>
                </a:srgbClr>
              </a:solidFill>
            </a:ln>
          </p:spPr>
          <p:txBody>
            <a:bodyPr vert="horz" lIns="0" tIns="0" rIns="0" bIns="0" rtlCol="0" anchor="ctr">
              <a:noAutofit/>
            </a:bodyPr>
            <a:lstStyle/>
            <a:p>
              <a:pPr algn="ctr" defTabSz="776098">
                <a:spcBef>
                  <a:spcPct val="20000"/>
                </a:spcBef>
              </a:pPr>
              <a:r>
                <a:rPr lang="en-US" sz="2378" kern="0" spc="-68" dirty="0">
                  <a:solidFill>
                    <a:srgbClr val="FF7401"/>
                  </a:solidFill>
                  <a:latin typeface="Segoe UI Light"/>
                  <a:ea typeface="Segoe UI" pitchFamily="34" charset="0"/>
                  <a:cs typeface="Segoe UI" pitchFamily="34" charset="0"/>
                </a:rPr>
                <a:t>App for Office</a:t>
              </a:r>
            </a:p>
          </p:txBody>
        </p:sp>
      </p:grpSp>
    </p:spTree>
    <p:extLst>
      <p:ext uri="{BB962C8B-B14F-4D97-AF65-F5344CB8AC3E}">
        <p14:creationId xmlns:p14="http://schemas.microsoft.com/office/powerpoint/2010/main" val="7972237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1_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1_TechEd 2014 Dk Blue">
  <a:themeElements>
    <a:clrScheme name="TechEd 2014 Dark template">
      <a:dk1>
        <a:srgbClr val="000000"/>
      </a:dk1>
      <a:lt1>
        <a:srgbClr val="FFFFFF"/>
      </a:lt1>
      <a:dk2>
        <a:srgbClr val="002050"/>
      </a:dk2>
      <a:lt2>
        <a:srgbClr val="00BCF2"/>
      </a:lt2>
      <a:accent1>
        <a:srgbClr val="0072C6"/>
      </a:accent1>
      <a:accent2>
        <a:srgbClr val="7FBA00"/>
      </a:accent2>
      <a:accent3>
        <a:srgbClr val="DC3C00"/>
      </a:accent3>
      <a:accent4>
        <a:srgbClr val="68217A"/>
      </a:accent4>
      <a:accent5>
        <a:srgbClr val="009E49"/>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NA14Speaker_PPT_Template [Read-Only]" id="{2A7DA4F6-E863-44BA-B064-9E5DF871FA15}" vid="{CA2D5409-25F5-4284-AE71-EC20238C5228}"/>
    </a:ext>
  </a:extLst>
</a:theme>
</file>

<file path=ppt/theme/theme3.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4.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5fad15d0-477e-40da-a20d-40d4ca777cbd">
      <UserInfo>
        <DisplayName>Steve Walker</DisplayName>
        <AccountId>30</AccountId>
        <AccountType/>
      </UserInfo>
      <UserInfo>
        <DisplayName>Alyssa Jones</DisplayName>
        <AccountId>290</AccountId>
        <AccountType/>
      </UserInfo>
      <UserInfo>
        <DisplayName>Chakkaradeep (Chaks) Chinnakonda Chandran</DisplayName>
        <AccountId>285</AccountId>
        <AccountType/>
      </UserInfo>
      <UserInfo>
        <DisplayName>Brian Jones (OFFICE)</DisplayName>
        <AccountId>15</AccountId>
        <AccountType/>
      </UserInfo>
      <UserInfo>
        <DisplayName>Sine Rix</DisplayName>
        <AccountId>305</AccountId>
        <AccountType/>
      </UserInfo>
      <UserInfo>
        <DisplayName>Rob Howard (SHAREPOINT)</DisplayName>
        <AccountId>27</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metadata/properties"/>
    <ds:schemaRef ds:uri="http://purl.org/dc/elements/1.1/"/>
    <ds:schemaRef ds:uri="http://schemas.microsoft.com/office/2006/documentManagement/types"/>
    <ds:schemaRef ds:uri="http://schemas.openxmlformats.org/package/2006/metadata/core-properties"/>
    <ds:schemaRef ds:uri="5fad15d0-477e-40da-a20d-40d4ca777cbd"/>
    <ds:schemaRef ds:uri="http://purl.org/dc/dcmitype/"/>
    <ds:schemaRef ds:uri="http://schemas.microsoft.com/office/infopath/2007/PartnerControls"/>
    <ds:schemaRef ds:uri="http://www.w3.org/XML/1998/namespace"/>
    <ds:schemaRef ds:uri="http://purl.org/dc/terms/"/>
  </ds:schemaRefs>
</ds:datastoreItem>
</file>

<file path=customXml/itemProps2.xml><?xml version="1.0" encoding="utf-8"?>
<ds:datastoreItem xmlns:ds="http://schemas.openxmlformats.org/officeDocument/2006/customXml" ds:itemID="{3E26BE3D-D44C-4CB8-A2DB-E695B51F89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18416</TotalTime>
  <Words>4214</Words>
  <Application>Microsoft Office PowerPoint</Application>
  <PresentationFormat>Custom</PresentationFormat>
  <Paragraphs>264</Paragraphs>
  <Slides>30</Slides>
  <Notes>22</Notes>
  <HiddenSlides>2</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30</vt:i4>
      </vt:variant>
    </vt:vector>
  </HeadingPairs>
  <TitlesOfParts>
    <vt:vector size="42" baseType="lpstr">
      <vt:lpstr>Arial</vt:lpstr>
      <vt:lpstr>Calibri</vt:lpstr>
      <vt:lpstr>Consolas</vt:lpstr>
      <vt:lpstr>Courier New</vt:lpstr>
      <vt:lpstr>Segoe UI</vt:lpstr>
      <vt:lpstr>Segoe UI Black</vt:lpstr>
      <vt:lpstr>Segoe UI Light</vt:lpstr>
      <vt:lpstr>Wingdings</vt:lpstr>
      <vt:lpstr>1_5-30055_Office Template 2012 - 16x9 - White Background</vt:lpstr>
      <vt:lpstr>1_TechEd 2014 Dk Blue</vt:lpstr>
      <vt:lpstr>5-30055_Office Template 2012 - 16x9 - White Background</vt:lpstr>
      <vt:lpstr>1_Metro Presentation</vt:lpstr>
      <vt:lpstr>Office DEVCamp – Los Angeles</vt:lpstr>
      <vt:lpstr>Course Agenda</vt:lpstr>
      <vt:lpstr>Hook into Apps for Office</vt:lpstr>
      <vt:lpstr>Agenda </vt:lpstr>
      <vt:lpstr>Overview</vt:lpstr>
      <vt:lpstr>What is an App for Office?</vt:lpstr>
      <vt:lpstr>Designing Apps for Office - Shapes</vt:lpstr>
      <vt:lpstr>App for Office Runtime Environment</vt:lpstr>
      <vt:lpstr>Anatomy of an App for Office</vt:lpstr>
      <vt:lpstr>Adding a App for Office using the Insertion UI</vt:lpstr>
      <vt:lpstr>Task Pane App User Experience </vt:lpstr>
      <vt:lpstr>Apps for Word </vt:lpstr>
      <vt:lpstr>Visual Studio Experience</vt:lpstr>
      <vt:lpstr>Create New App for Office Project</vt:lpstr>
      <vt:lpstr>App for Office Project Structure</vt:lpstr>
      <vt:lpstr>App Manifest Designer</vt:lpstr>
      <vt:lpstr>App Manifest - XML View</vt:lpstr>
      <vt:lpstr>Create the HTML for a Web Page</vt:lpstr>
      <vt:lpstr>Navigation and Links</vt:lpstr>
      <vt:lpstr>Context Menus and Settings Controls</vt:lpstr>
      <vt:lpstr>Code Added by Visual Studio</vt:lpstr>
      <vt:lpstr>Test/Debug the Apps for Office using {F5}</vt:lpstr>
      <vt:lpstr>PowerPoint Presentation</vt:lpstr>
      <vt:lpstr>Apps for Outlook </vt:lpstr>
      <vt:lpstr>Create New App for Office Project</vt:lpstr>
      <vt:lpstr>Coding</vt:lpstr>
      <vt:lpstr>Debugging</vt:lpstr>
      <vt:lpstr>PowerPoint Presentation</vt:lpstr>
      <vt:lpstr>Summary </vt:lpstr>
      <vt:lpstr>PowerPoint Presentation</vt:lpstr>
    </vt:vector>
  </TitlesOfParts>
  <Manager>&lt;Speech writer name goes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365 Development</dc:title>
  <dc:subject>TechEd 2014</dc:subject>
  <dc:creator>Sanjeevini Mittal;"Ivan Sanders [MVP]"</dc:creator>
  <cp:keywords>Office 365;Evolving Workforce</cp:keywords>
  <dc:description>Template: Jordan Cayabyab, Artitudes Design
Formatting: 
Audience Type:</dc:description>
  <cp:lastModifiedBy>Ivan Sanders</cp:lastModifiedBy>
  <cp:revision>458</cp:revision>
  <dcterms:created xsi:type="dcterms:W3CDTF">2013-10-21T21:40:33Z</dcterms:created>
  <dcterms:modified xsi:type="dcterms:W3CDTF">2015-06-09T13:36:16Z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0x010100A2E4C90AA7333249A7DBC8CC6F49919B</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18;#George R. Brown Convention Center|6c33c07d-d6c4-4c5e-b5d0-7afd8a7a4e7d</vt:lpwstr>
  </property>
  <property fmtid="{D5CDD505-2E9C-101B-9397-08002B2CF9AE}" pid="7" name="Track">
    <vt:lpwstr/>
  </property>
  <property fmtid="{D5CDD505-2E9C-101B-9397-08002B2CF9AE}" pid="8" name="Event Location">
    <vt:lpwstr>17;#Houston|b97448fd-4b6d-4055-9328-60bf1c4ceb26</vt:lpwstr>
  </property>
  <property fmtid="{D5CDD505-2E9C-101B-9397-08002B2CF9AE}" pid="9" name="Campaign">
    <vt:lpwstr/>
  </property>
  <property fmtid="{D5CDD505-2E9C-101B-9397-08002B2CF9AE}" pid="10" name="Audience1">
    <vt:lpwstr>9;#developers|8e4a08dc-5d95-4156-ab65-f22579a1592a</vt:lpwstr>
  </property>
  <property fmtid="{D5CDD505-2E9C-101B-9397-08002B2CF9AE}" pid="11" name="Event Name">
    <vt:lpwstr>16;#Microsoft Tech Ed|30c8c6b6-2916-412b-8e18-b132d138380c</vt:lpwstr>
  </property>
  <property fmtid="{D5CDD505-2E9C-101B-9397-08002B2CF9AE}" pid="12" name="TaxKeyword">
    <vt:lpwstr>37;#Office 365|11111111-1111-1111-1111-111111111111;#36;#Evolving Workforce|a6f3b9c1-a92c-4262-a09b-d03ae5f022ab</vt:lpwstr>
  </property>
  <property fmtid="{D5CDD505-2E9C-101B-9397-08002B2CF9AE}" pid="13" name="IsMyDocuments">
    <vt:i4>1</vt:i4>
  </property>
  <property fmtid="{D5CDD505-2E9C-101B-9397-08002B2CF9AE}" pid="14" name="TaxCatchAll">
    <vt:lpwstr>37;#Office 365;#36;#Evolving Workforce</vt:lpwstr>
  </property>
  <property fmtid="{D5CDD505-2E9C-101B-9397-08002B2CF9AE}" pid="15" name="TaxKeywordTaxHTField">
    <vt:lpwstr>Office 365|11111111-1111-1111-1111-111111111111;Evolving Workforce|a6f3b9c1-a92c-4262-a09b-d03ae5f022ab</vt:lpwstr>
  </property>
</Properties>
</file>