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76000" cx="2138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6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6" orient="horz"/>
        <p:guide pos="67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8368" y="685800"/>
            <a:ext cx="242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1491fda9_0_0:notes"/>
          <p:cNvSpPr/>
          <p:nvPr>
            <p:ph idx="2" type="sldImg"/>
          </p:nvPr>
        </p:nvSpPr>
        <p:spPr>
          <a:xfrm>
            <a:off x="2218368" y="685800"/>
            <a:ext cx="242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1491fd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8956" y="4382765"/>
            <a:ext cx="19926300" cy="12082500"/>
          </a:xfrm>
          <a:prstGeom prst="rect">
            <a:avLst/>
          </a:prstGeom>
        </p:spPr>
        <p:txBody>
          <a:bodyPr anchorCtr="0" anchor="b" bIns="258700" lIns="258700" spcFirstLastPara="1" rIns="258700" wrap="square" tIns="258700"/>
          <a:lstStyle>
            <a:lvl1pPr lv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8936" y="16682409"/>
            <a:ext cx="19926300" cy="4665300"/>
          </a:xfrm>
          <a:prstGeom prst="rect">
            <a:avLst/>
          </a:prstGeom>
        </p:spPr>
        <p:txBody>
          <a:bodyPr anchorCtr="0" anchor="t" bIns="258700" lIns="258700" spcFirstLastPara="1" rIns="258700" wrap="square" tIns="258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9813543" y="27448926"/>
            <a:ext cx="1283100" cy="23166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28936" y="6510944"/>
            <a:ext cx="19926300" cy="11557500"/>
          </a:xfrm>
          <a:prstGeom prst="rect">
            <a:avLst/>
          </a:prstGeom>
        </p:spPr>
        <p:txBody>
          <a:bodyPr anchorCtr="0" anchor="b" bIns="258700" lIns="258700" spcFirstLastPara="1" rIns="258700" wrap="square" tIns="258700"/>
          <a:lstStyle>
            <a:lvl1pPr lvl="0" algn="ctr">
              <a:spcBef>
                <a:spcPts val="0"/>
              </a:spcBef>
              <a:spcAft>
                <a:spcPts val="0"/>
              </a:spcAft>
              <a:buSzPts val="34000"/>
              <a:buNone/>
              <a:defRPr sz="3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4000"/>
              <a:buNone/>
              <a:defRPr sz="3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000"/>
              <a:buNone/>
              <a:defRPr sz="3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000"/>
              <a:buNone/>
              <a:defRPr sz="3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000"/>
              <a:buNone/>
              <a:defRPr sz="3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000"/>
              <a:buNone/>
              <a:defRPr sz="3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000"/>
              <a:buNone/>
              <a:defRPr sz="3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000"/>
              <a:buNone/>
              <a:defRPr sz="3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000"/>
              <a:buNone/>
              <a:defRPr sz="3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28936" y="18554829"/>
            <a:ext cx="19926300" cy="7656600"/>
          </a:xfrm>
          <a:prstGeom prst="rect">
            <a:avLst/>
          </a:prstGeom>
        </p:spPr>
        <p:txBody>
          <a:bodyPr anchorCtr="0" anchor="t" bIns="258700" lIns="258700" spcFirstLastPara="1" rIns="258700" wrap="square" tIns="258700"/>
          <a:lstStyle>
            <a:lvl1pPr indent="-552450" lvl="0" marL="457200" algn="ctr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1pPr>
            <a:lvl2pPr indent="-482600" lvl="1" marL="914400" algn="ctr">
              <a:spcBef>
                <a:spcPts val="4500"/>
              </a:spcBef>
              <a:spcAft>
                <a:spcPts val="0"/>
              </a:spcAft>
              <a:buSzPts val="4000"/>
              <a:buChar char="○"/>
              <a:defRPr/>
            </a:lvl2pPr>
            <a:lvl3pPr indent="-482600" lvl="2" marL="1371600" algn="ctr">
              <a:spcBef>
                <a:spcPts val="4500"/>
              </a:spcBef>
              <a:spcAft>
                <a:spcPts val="0"/>
              </a:spcAft>
              <a:buSzPts val="4000"/>
              <a:buChar char="■"/>
              <a:defRPr/>
            </a:lvl3pPr>
            <a:lvl4pPr indent="-482600" lvl="3" marL="1828800" algn="ctr">
              <a:spcBef>
                <a:spcPts val="4500"/>
              </a:spcBef>
              <a:spcAft>
                <a:spcPts val="0"/>
              </a:spcAft>
              <a:buSzPts val="4000"/>
              <a:buChar char="●"/>
              <a:defRPr/>
            </a:lvl4pPr>
            <a:lvl5pPr indent="-482600" lvl="4" marL="2286000" algn="ctr">
              <a:spcBef>
                <a:spcPts val="4500"/>
              </a:spcBef>
              <a:spcAft>
                <a:spcPts val="0"/>
              </a:spcAft>
              <a:buSzPts val="4000"/>
              <a:buChar char="○"/>
              <a:defRPr/>
            </a:lvl5pPr>
            <a:lvl6pPr indent="-482600" lvl="5" marL="2743200" algn="ctr">
              <a:spcBef>
                <a:spcPts val="4500"/>
              </a:spcBef>
              <a:spcAft>
                <a:spcPts val="0"/>
              </a:spcAft>
              <a:buSzPts val="4000"/>
              <a:buChar char="■"/>
              <a:defRPr/>
            </a:lvl6pPr>
            <a:lvl7pPr indent="-482600" lvl="6" marL="3200400" algn="ctr">
              <a:spcBef>
                <a:spcPts val="4500"/>
              </a:spcBef>
              <a:spcAft>
                <a:spcPts val="0"/>
              </a:spcAft>
              <a:buSzPts val="4000"/>
              <a:buChar char="●"/>
              <a:defRPr/>
            </a:lvl7pPr>
            <a:lvl8pPr indent="-482600" lvl="7" marL="3657600" algn="ctr">
              <a:spcBef>
                <a:spcPts val="4500"/>
              </a:spcBef>
              <a:spcAft>
                <a:spcPts val="0"/>
              </a:spcAft>
              <a:buSzPts val="4000"/>
              <a:buChar char="○"/>
              <a:defRPr/>
            </a:lvl8pPr>
            <a:lvl9pPr indent="-482600" lvl="8" marL="4114800" algn="ctr">
              <a:spcBef>
                <a:spcPts val="4500"/>
              </a:spcBef>
              <a:spcAft>
                <a:spcPts val="4500"/>
              </a:spcAft>
              <a:buSzPts val="4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9813543" y="27448926"/>
            <a:ext cx="1283100" cy="23166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9813543" y="27448926"/>
            <a:ext cx="1283100" cy="23166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8936" y="12660471"/>
            <a:ext cx="19926300" cy="49551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/>
          <a:lstStyle>
            <a:lvl1pPr lvl="0" algn="ctr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9813543" y="27448926"/>
            <a:ext cx="1283100" cy="23166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8936" y="2619535"/>
            <a:ext cx="19926300" cy="3370800"/>
          </a:xfrm>
          <a:prstGeom prst="rect">
            <a:avLst/>
          </a:prstGeom>
        </p:spPr>
        <p:txBody>
          <a:bodyPr anchorCtr="0" anchor="t" bIns="258700" lIns="258700" spcFirstLastPara="1" rIns="258700" wrap="square" tIns="258700"/>
          <a:lstStyle>
            <a:lvl1pPr lvl="0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8936" y="6783772"/>
            <a:ext cx="19926300" cy="20110200"/>
          </a:xfrm>
          <a:prstGeom prst="rect">
            <a:avLst/>
          </a:prstGeom>
        </p:spPr>
        <p:txBody>
          <a:bodyPr anchorCtr="0" anchor="t" bIns="258700" lIns="258700" spcFirstLastPara="1" rIns="258700" wrap="square" tIns="258700"/>
          <a:lstStyle>
            <a:lvl1pPr indent="-552450" lvl="0" marL="45720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1pPr>
            <a:lvl2pPr indent="-482600" lvl="1" marL="914400">
              <a:spcBef>
                <a:spcPts val="4500"/>
              </a:spcBef>
              <a:spcAft>
                <a:spcPts val="0"/>
              </a:spcAft>
              <a:buSzPts val="4000"/>
              <a:buChar char="○"/>
              <a:defRPr/>
            </a:lvl2pPr>
            <a:lvl3pPr indent="-482600" lvl="2" marL="1371600">
              <a:spcBef>
                <a:spcPts val="4500"/>
              </a:spcBef>
              <a:spcAft>
                <a:spcPts val="0"/>
              </a:spcAft>
              <a:buSzPts val="4000"/>
              <a:buChar char="■"/>
              <a:defRPr/>
            </a:lvl3pPr>
            <a:lvl4pPr indent="-482600" lvl="3" marL="1828800">
              <a:spcBef>
                <a:spcPts val="4500"/>
              </a:spcBef>
              <a:spcAft>
                <a:spcPts val="0"/>
              </a:spcAft>
              <a:buSzPts val="4000"/>
              <a:buChar char="●"/>
              <a:defRPr/>
            </a:lvl4pPr>
            <a:lvl5pPr indent="-482600" lvl="4" marL="2286000">
              <a:spcBef>
                <a:spcPts val="4500"/>
              </a:spcBef>
              <a:spcAft>
                <a:spcPts val="0"/>
              </a:spcAft>
              <a:buSzPts val="4000"/>
              <a:buChar char="○"/>
              <a:defRPr/>
            </a:lvl5pPr>
            <a:lvl6pPr indent="-482600" lvl="5" marL="2743200">
              <a:spcBef>
                <a:spcPts val="4500"/>
              </a:spcBef>
              <a:spcAft>
                <a:spcPts val="0"/>
              </a:spcAft>
              <a:buSzPts val="4000"/>
              <a:buChar char="■"/>
              <a:defRPr/>
            </a:lvl6pPr>
            <a:lvl7pPr indent="-482600" lvl="6" marL="3200400">
              <a:spcBef>
                <a:spcPts val="4500"/>
              </a:spcBef>
              <a:spcAft>
                <a:spcPts val="0"/>
              </a:spcAft>
              <a:buSzPts val="4000"/>
              <a:buChar char="●"/>
              <a:defRPr/>
            </a:lvl7pPr>
            <a:lvl8pPr indent="-482600" lvl="7" marL="3657600">
              <a:spcBef>
                <a:spcPts val="4500"/>
              </a:spcBef>
              <a:spcAft>
                <a:spcPts val="0"/>
              </a:spcAft>
              <a:buSzPts val="4000"/>
              <a:buChar char="○"/>
              <a:defRPr/>
            </a:lvl8pPr>
            <a:lvl9pPr indent="-482600" lvl="8" marL="4114800">
              <a:spcBef>
                <a:spcPts val="4500"/>
              </a:spcBef>
              <a:spcAft>
                <a:spcPts val="4500"/>
              </a:spcAft>
              <a:buSzPts val="4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9813543" y="27448926"/>
            <a:ext cx="1283100" cy="23166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8936" y="2619535"/>
            <a:ext cx="19926300" cy="3370800"/>
          </a:xfrm>
          <a:prstGeom prst="rect">
            <a:avLst/>
          </a:prstGeom>
        </p:spPr>
        <p:txBody>
          <a:bodyPr anchorCtr="0" anchor="t" bIns="258700" lIns="258700" spcFirstLastPara="1" rIns="258700" wrap="square" tIns="258700"/>
          <a:lstStyle>
            <a:lvl1pPr lvl="0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28936" y="6783772"/>
            <a:ext cx="9353700" cy="20110200"/>
          </a:xfrm>
          <a:prstGeom prst="rect">
            <a:avLst/>
          </a:prstGeom>
        </p:spPr>
        <p:txBody>
          <a:bodyPr anchorCtr="0" anchor="t" bIns="258700" lIns="258700" spcFirstLastPara="1" rIns="258700" wrap="square" tIns="258700"/>
          <a:lstStyle>
            <a:lvl1pPr indent="-482600" lvl="0" marL="4572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indent="-444500" lvl="1" marL="9144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4500"/>
              </a:spcBef>
              <a:spcAft>
                <a:spcPts val="450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300967" y="6783772"/>
            <a:ext cx="9353700" cy="20110200"/>
          </a:xfrm>
          <a:prstGeom prst="rect">
            <a:avLst/>
          </a:prstGeom>
        </p:spPr>
        <p:txBody>
          <a:bodyPr anchorCtr="0" anchor="t" bIns="258700" lIns="258700" spcFirstLastPara="1" rIns="258700" wrap="square" tIns="258700"/>
          <a:lstStyle>
            <a:lvl1pPr indent="-482600" lvl="0" marL="4572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indent="-444500" lvl="1" marL="9144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4500"/>
              </a:spcBef>
              <a:spcAft>
                <a:spcPts val="450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9813543" y="27448926"/>
            <a:ext cx="1283100" cy="23166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28936" y="2619535"/>
            <a:ext cx="19926300" cy="3370800"/>
          </a:xfrm>
          <a:prstGeom prst="rect">
            <a:avLst/>
          </a:prstGeom>
        </p:spPr>
        <p:txBody>
          <a:bodyPr anchorCtr="0" anchor="t" bIns="258700" lIns="258700" spcFirstLastPara="1" rIns="258700" wrap="square" tIns="258700"/>
          <a:lstStyle>
            <a:lvl1pPr lvl="0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9813543" y="27448926"/>
            <a:ext cx="1283100" cy="23166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8936" y="3270408"/>
            <a:ext cx="6567000" cy="4448100"/>
          </a:xfrm>
          <a:prstGeom prst="rect">
            <a:avLst/>
          </a:prstGeom>
        </p:spPr>
        <p:txBody>
          <a:bodyPr anchorCtr="0" anchor="b" bIns="258700" lIns="258700" spcFirstLastPara="1" rIns="258700" wrap="square" tIns="258700"/>
          <a:lstStyle>
            <a:lvl1pPr lv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28936" y="8179553"/>
            <a:ext cx="6567000" cy="18714300"/>
          </a:xfrm>
          <a:prstGeom prst="rect">
            <a:avLst/>
          </a:prstGeom>
        </p:spPr>
        <p:txBody>
          <a:bodyPr anchorCtr="0" anchor="t" bIns="258700" lIns="258700" spcFirstLastPara="1" rIns="258700" wrap="square" tIns="258700"/>
          <a:lstStyle>
            <a:lvl1pPr indent="-444500" lvl="0" marL="4572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1pPr>
            <a:lvl2pPr indent="-444500" lvl="1" marL="9144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450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450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450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4500"/>
              </a:spcBef>
              <a:spcAft>
                <a:spcPts val="450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9813543" y="27448926"/>
            <a:ext cx="1283100" cy="23166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46490" y="2649702"/>
            <a:ext cx="14891700" cy="240798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/>
          <a:lstStyle>
            <a:lvl1pPr lv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9813543" y="27448926"/>
            <a:ext cx="1283100" cy="23166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92000" y="-736"/>
            <a:ext cx="10692000" cy="302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58700" lIns="258700" spcFirstLastPara="1" rIns="258700" wrap="square" tIns="258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20894" y="7258794"/>
            <a:ext cx="9459900" cy="8725200"/>
          </a:xfrm>
          <a:prstGeom prst="rect">
            <a:avLst/>
          </a:prstGeom>
        </p:spPr>
        <p:txBody>
          <a:bodyPr anchorCtr="0" anchor="b" bIns="258700" lIns="258700" spcFirstLastPara="1" rIns="258700" wrap="square" tIns="258700"/>
          <a:lstStyle>
            <a:lvl1pPr lvl="0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20894" y="16499640"/>
            <a:ext cx="9459900" cy="7269900"/>
          </a:xfrm>
          <a:prstGeom prst="rect">
            <a:avLst/>
          </a:prstGeom>
        </p:spPr>
        <p:txBody>
          <a:bodyPr anchorCtr="0" anchor="t" bIns="258700" lIns="258700" spcFirstLastPara="1" rIns="258700" wrap="square" tIns="258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551429" y="4262097"/>
            <a:ext cx="8972700" cy="217506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/>
          <a:lstStyle>
            <a:lvl1pPr indent="-552450" lvl="0" marL="45720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1pPr>
            <a:lvl2pPr indent="-482600" lvl="1" marL="914400">
              <a:spcBef>
                <a:spcPts val="4500"/>
              </a:spcBef>
              <a:spcAft>
                <a:spcPts val="0"/>
              </a:spcAft>
              <a:buSzPts val="4000"/>
              <a:buChar char="○"/>
              <a:defRPr/>
            </a:lvl2pPr>
            <a:lvl3pPr indent="-482600" lvl="2" marL="1371600">
              <a:spcBef>
                <a:spcPts val="4500"/>
              </a:spcBef>
              <a:spcAft>
                <a:spcPts val="0"/>
              </a:spcAft>
              <a:buSzPts val="4000"/>
              <a:buChar char="■"/>
              <a:defRPr/>
            </a:lvl3pPr>
            <a:lvl4pPr indent="-482600" lvl="3" marL="1828800">
              <a:spcBef>
                <a:spcPts val="4500"/>
              </a:spcBef>
              <a:spcAft>
                <a:spcPts val="0"/>
              </a:spcAft>
              <a:buSzPts val="4000"/>
              <a:buChar char="●"/>
              <a:defRPr/>
            </a:lvl4pPr>
            <a:lvl5pPr indent="-482600" lvl="4" marL="2286000">
              <a:spcBef>
                <a:spcPts val="4500"/>
              </a:spcBef>
              <a:spcAft>
                <a:spcPts val="0"/>
              </a:spcAft>
              <a:buSzPts val="4000"/>
              <a:buChar char="○"/>
              <a:defRPr/>
            </a:lvl5pPr>
            <a:lvl6pPr indent="-482600" lvl="5" marL="2743200">
              <a:spcBef>
                <a:spcPts val="4500"/>
              </a:spcBef>
              <a:spcAft>
                <a:spcPts val="0"/>
              </a:spcAft>
              <a:buSzPts val="4000"/>
              <a:buChar char="■"/>
              <a:defRPr/>
            </a:lvl6pPr>
            <a:lvl7pPr indent="-482600" lvl="6" marL="3200400">
              <a:spcBef>
                <a:spcPts val="4500"/>
              </a:spcBef>
              <a:spcAft>
                <a:spcPts val="0"/>
              </a:spcAft>
              <a:buSzPts val="4000"/>
              <a:buChar char="●"/>
              <a:defRPr/>
            </a:lvl7pPr>
            <a:lvl8pPr indent="-482600" lvl="7" marL="3657600">
              <a:spcBef>
                <a:spcPts val="4500"/>
              </a:spcBef>
              <a:spcAft>
                <a:spcPts val="0"/>
              </a:spcAft>
              <a:buSzPts val="4000"/>
              <a:buChar char="○"/>
              <a:defRPr/>
            </a:lvl8pPr>
            <a:lvl9pPr indent="-482600" lvl="8" marL="4114800">
              <a:spcBef>
                <a:spcPts val="4500"/>
              </a:spcBef>
              <a:spcAft>
                <a:spcPts val="4500"/>
              </a:spcAft>
              <a:buSzPts val="4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9813543" y="27448926"/>
            <a:ext cx="1283100" cy="23166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28936" y="24902282"/>
            <a:ext cx="14028600" cy="35619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9813543" y="27448926"/>
            <a:ext cx="1283100" cy="2316600"/>
          </a:xfrm>
          <a:prstGeom prst="rect">
            <a:avLst/>
          </a:prstGeom>
        </p:spPr>
        <p:txBody>
          <a:bodyPr anchorCtr="0" anchor="ctr" bIns="258700" lIns="258700" spcFirstLastPara="1" rIns="258700" wrap="square" tIns="258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8936" y="2619535"/>
            <a:ext cx="199263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8700" lIns="258700" spcFirstLastPara="1" rIns="258700" wrap="square" tIns="2587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8936" y="6783772"/>
            <a:ext cx="19926300" cy="20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8700" lIns="258700" spcFirstLastPara="1" rIns="258700" wrap="square" tIns="258700"/>
          <a:lstStyle>
            <a:lvl1pPr indent="-552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Char char="●"/>
              <a:defRPr sz="5100">
                <a:solidFill>
                  <a:schemeClr val="dk2"/>
                </a:solidFill>
              </a:defRPr>
            </a:lvl1pPr>
            <a:lvl2pPr indent="-482600" lvl="1" marL="9144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4000"/>
              <a:buChar char="○"/>
              <a:defRPr sz="4000">
                <a:solidFill>
                  <a:schemeClr val="dk2"/>
                </a:solidFill>
              </a:defRPr>
            </a:lvl2pPr>
            <a:lvl3pPr indent="-482600" lvl="2" marL="13716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4000"/>
              <a:buChar char="■"/>
              <a:defRPr sz="4000">
                <a:solidFill>
                  <a:schemeClr val="dk2"/>
                </a:solidFill>
              </a:defRPr>
            </a:lvl3pPr>
            <a:lvl4pPr indent="-482600" lvl="3" marL="18288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4pPr>
            <a:lvl5pPr indent="-482600" lvl="4" marL="22860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4000"/>
              <a:buChar char="○"/>
              <a:defRPr sz="4000">
                <a:solidFill>
                  <a:schemeClr val="dk2"/>
                </a:solidFill>
              </a:defRPr>
            </a:lvl5pPr>
            <a:lvl6pPr indent="-482600" lvl="5" marL="27432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4000"/>
              <a:buChar char="■"/>
              <a:defRPr sz="4000">
                <a:solidFill>
                  <a:schemeClr val="dk2"/>
                </a:solidFill>
              </a:defRPr>
            </a:lvl6pPr>
            <a:lvl7pPr indent="-482600" lvl="6" marL="32004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7pPr>
            <a:lvl8pPr indent="-482600" lvl="7" marL="365760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2"/>
              </a:buClr>
              <a:buSzPts val="4000"/>
              <a:buChar char="○"/>
              <a:defRPr sz="4000">
                <a:solidFill>
                  <a:schemeClr val="dk2"/>
                </a:solidFill>
              </a:defRPr>
            </a:lvl8pPr>
            <a:lvl9pPr indent="-482600" lvl="8" marL="4114800">
              <a:lnSpc>
                <a:spcPct val="115000"/>
              </a:lnSpc>
              <a:spcBef>
                <a:spcPts val="4500"/>
              </a:spcBef>
              <a:spcAft>
                <a:spcPts val="4500"/>
              </a:spcAft>
              <a:buClr>
                <a:schemeClr val="dk2"/>
              </a:buClr>
              <a:buSzPts val="4000"/>
              <a:buChar char="■"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9813543" y="27448926"/>
            <a:ext cx="12831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8700" lIns="258700" spcFirstLastPara="1" rIns="258700" wrap="square" tIns="258700">
            <a:noAutofit/>
          </a:bodyPr>
          <a:lstStyle>
            <a:lvl1pPr lvl="0" algn="r">
              <a:buNone/>
              <a:defRPr sz="2800">
                <a:solidFill>
                  <a:schemeClr val="dk2"/>
                </a:solidFill>
              </a:defRPr>
            </a:lvl1pPr>
            <a:lvl2pPr lvl="1" algn="r">
              <a:buNone/>
              <a:defRPr sz="2800">
                <a:solidFill>
                  <a:schemeClr val="dk2"/>
                </a:solidFill>
              </a:defRPr>
            </a:lvl2pPr>
            <a:lvl3pPr lvl="2" algn="r">
              <a:buNone/>
              <a:defRPr sz="2800">
                <a:solidFill>
                  <a:schemeClr val="dk2"/>
                </a:solidFill>
              </a:defRPr>
            </a:lvl3pPr>
            <a:lvl4pPr lvl="3" algn="r">
              <a:buNone/>
              <a:defRPr sz="2800">
                <a:solidFill>
                  <a:schemeClr val="dk2"/>
                </a:solidFill>
              </a:defRPr>
            </a:lvl4pPr>
            <a:lvl5pPr lvl="4" algn="r">
              <a:buNone/>
              <a:defRPr sz="2800">
                <a:solidFill>
                  <a:schemeClr val="dk2"/>
                </a:solidFill>
              </a:defRPr>
            </a:lvl5pPr>
            <a:lvl6pPr lvl="5" algn="r">
              <a:buNone/>
              <a:defRPr sz="2800">
                <a:solidFill>
                  <a:schemeClr val="dk2"/>
                </a:solidFill>
              </a:defRPr>
            </a:lvl6pPr>
            <a:lvl7pPr lvl="6" algn="r">
              <a:buNone/>
              <a:defRPr sz="2800">
                <a:solidFill>
                  <a:schemeClr val="dk2"/>
                </a:solidFill>
              </a:defRPr>
            </a:lvl7pPr>
            <a:lvl8pPr lvl="7" algn="r">
              <a:buNone/>
              <a:defRPr sz="2800">
                <a:solidFill>
                  <a:schemeClr val="dk2"/>
                </a:solidFill>
              </a:defRPr>
            </a:lvl8pPr>
            <a:lvl9pPr lvl="8" algn="r">
              <a:buNone/>
              <a:defRPr sz="2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.png"/><Relationship Id="rId11" Type="http://schemas.openxmlformats.org/officeDocument/2006/relationships/image" Target="../media/image4.png"/><Relationship Id="rId22" Type="http://schemas.openxmlformats.org/officeDocument/2006/relationships/image" Target="../media/image17.png"/><Relationship Id="rId10" Type="http://schemas.openxmlformats.org/officeDocument/2006/relationships/image" Target="../media/image13.png"/><Relationship Id="rId21" Type="http://schemas.openxmlformats.org/officeDocument/2006/relationships/image" Target="../media/image11.png"/><Relationship Id="rId13" Type="http://schemas.openxmlformats.org/officeDocument/2006/relationships/image" Target="../media/image7.png"/><Relationship Id="rId24" Type="http://schemas.openxmlformats.org/officeDocument/2006/relationships/image" Target="../media/image15.png"/><Relationship Id="rId12" Type="http://schemas.openxmlformats.org/officeDocument/2006/relationships/image" Target="../media/image14.png"/><Relationship Id="rId23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hyperlink" Target="http://www.socovesa.cl/proyectos/proyecto-mirador-de-la-frontera/" TargetMode="External"/><Relationship Id="rId9" Type="http://schemas.openxmlformats.org/officeDocument/2006/relationships/image" Target="../media/image2.png"/><Relationship Id="rId15" Type="http://schemas.openxmlformats.org/officeDocument/2006/relationships/image" Target="../media/image5.png"/><Relationship Id="rId14" Type="http://schemas.openxmlformats.org/officeDocument/2006/relationships/image" Target="../media/image16.png"/><Relationship Id="rId17" Type="http://schemas.openxmlformats.org/officeDocument/2006/relationships/image" Target="../media/image6.png"/><Relationship Id="rId16" Type="http://schemas.openxmlformats.org/officeDocument/2006/relationships/image" Target="../media/image3.png"/><Relationship Id="rId5" Type="http://schemas.openxmlformats.org/officeDocument/2006/relationships/hyperlink" Target="http://www.inearaucania.cl/noticia.aspx?opc=ShowNew&amp;id=367" TargetMode="External"/><Relationship Id="rId19" Type="http://schemas.openxmlformats.org/officeDocument/2006/relationships/image" Target="../media/image18.png"/><Relationship Id="rId6" Type="http://schemas.openxmlformats.org/officeDocument/2006/relationships/hyperlink" Target="http://www.inearaucania.cl/archivos/files/pdf/Ediciones%20Especiales/Compendio%202017.pdf" TargetMode="External"/><Relationship Id="rId18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76187"/>
            <a:ext cx="4156625" cy="23447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639275" y="75"/>
            <a:ext cx="162306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Economía y Modelos de Localización Urbana ICT3933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Profesores: Ricardo Hurtubia - Tomás Cox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Grupo 8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Valeria Hernández - Simón Sandino -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 Iván Santibañez - Diego Sepúlveda</a:t>
            </a:r>
            <a:endParaRPr sz="280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2399188"/>
            <a:ext cx="21384000" cy="1116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>
                <a:solidFill>
                  <a:srgbClr val="FFFFFF"/>
                </a:solidFill>
              </a:rPr>
              <a:t>Estimación y Simulación de Modelos de Uso de Suelos y Localización Residencial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0050" y="3646725"/>
            <a:ext cx="198759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romanUcPeriod"/>
            </a:pPr>
            <a:r>
              <a:rPr b="1" lang="es" sz="2800">
                <a:latin typeface="Times New Roman"/>
                <a:ea typeface="Times New Roman"/>
                <a:cs typeface="Times New Roman"/>
                <a:sym typeface="Times New Roman"/>
              </a:rPr>
              <a:t>Contexto / Motivación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Los modelos de uso de suelo son útiles para pronosticar la localización de agentes en una ciudad, especialmente cuando se enfrentan a cambios demográficos y socioeconómicos.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Por su parte, la microsimulación de estos modelos permiten predecir el crecimiento de las ciudades y cuantificar efectos de políticas o intervenciones en el futuro de manera desagregada.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</a:t>
            </a:r>
            <a:endParaRPr sz="2400"/>
          </a:p>
        </p:txBody>
      </p:sp>
      <p:sp>
        <p:nvSpPr>
          <p:cNvPr id="58" name="Google Shape;58;p13"/>
          <p:cNvSpPr txBox="1"/>
          <p:nvPr/>
        </p:nvSpPr>
        <p:spPr>
          <a:xfrm>
            <a:off x="638775" y="28918725"/>
            <a:ext cx="207453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Times New Roman"/>
                <a:ea typeface="Times New Roman"/>
                <a:cs typeface="Times New Roman"/>
                <a:sym typeface="Times New Roman"/>
              </a:rPr>
              <a:t>Referencias</a:t>
            </a:r>
            <a:r>
              <a:rPr b="1" lang="es" sz="1600"/>
              <a:t> 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Empresas Socovesa (2018). Mirador de la Frontera, Proyecto Temuco. Disponible en: </a:t>
            </a:r>
            <a:r>
              <a:rPr lang="es" sz="16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http://www.socovesa.cl/proyectos/proyecto-mirador-de-la-frontera/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Instituto Nacional de Estadísticas (2017). Resultados definitivos CENSO 2017. Disponible en: </a:t>
            </a:r>
            <a:r>
              <a:rPr lang="es" sz="16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http://www.inearaucania.cl/noticia.aspx?opc=ShowNew&amp;id=367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Instituto Nacional de Estadísticas (2017).  Compendio Estadístico Región de La Araucanía 2017 - Publicación anual. Disponible en: </a:t>
            </a:r>
            <a:r>
              <a:rPr lang="es" sz="16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http://www.inearaucania.cl/archivos/files/pdf/Ediciones%20Especiales/Compendio%202017.pdf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Daettwyler, F. (2015). Análisis Inmobiliario y Panorama Local Comuna de Temuco. Cámara Chilena de la Construcción. Disponible en: http://araucaniaconstruye.cl/web/wp-content/uploads/2016/10/4-Fernando-Daettwyler.pdf</a:t>
            </a:r>
            <a:endParaRPr sz="1600"/>
          </a:p>
        </p:txBody>
      </p:sp>
      <p:sp>
        <p:nvSpPr>
          <p:cNvPr id="59" name="Google Shape;59;p13"/>
          <p:cNvSpPr txBox="1"/>
          <p:nvPr/>
        </p:nvSpPr>
        <p:spPr>
          <a:xfrm>
            <a:off x="630050" y="5793250"/>
            <a:ext cx="20136000" cy="4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latin typeface="Times New Roman"/>
                <a:ea typeface="Times New Roman"/>
                <a:cs typeface="Times New Roman"/>
                <a:sym typeface="Times New Roman"/>
              </a:rPr>
              <a:t>II. Estimación de Modelos de Oferta y Demanda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890150" y="11143375"/>
            <a:ext cx="19615800" cy="9196801"/>
            <a:chOff x="890150" y="11143375"/>
            <a:chExt cx="19615800" cy="9196801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890150" y="11143375"/>
              <a:ext cx="9224700" cy="9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s" sz="2800">
                  <a:latin typeface="Times New Roman"/>
                  <a:ea typeface="Times New Roman"/>
                  <a:cs typeface="Times New Roman"/>
                  <a:sym typeface="Times New Roman"/>
                </a:rPr>
                <a:t>Equilibrio Oferta  </a:t>
              </a:r>
              <a:endParaRPr b="1" sz="2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Times New Roman"/>
                <a:buChar char="●"/>
              </a:pPr>
              <a:r>
                <a:rPr lang="es" sz="1800">
                  <a:latin typeface="Times New Roman"/>
                  <a:ea typeface="Times New Roman"/>
                  <a:cs typeface="Times New Roman"/>
                  <a:sym typeface="Times New Roman"/>
                </a:rPr>
                <a:t>S: Unidades nuevas por iteración (5 años) = 25.000 unidades (10 km2) 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Times New Roman"/>
                <a:buChar char="●"/>
              </a:pPr>
              <a:r>
                <a:rPr lang="es" sz="1800">
                  <a:latin typeface="Times New Roman"/>
                  <a:ea typeface="Times New Roman"/>
                  <a:cs typeface="Times New Roman"/>
                  <a:sym typeface="Times New Roman"/>
                </a:rPr>
                <a:t>Sg : Partición de mercado según edificación</a:t>
              </a:r>
              <a:r>
                <a:rPr lang="e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en los últimos 5 años (fuente: SII)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</a:endParaRPr>
            </a:p>
            <a:p>
              <a:pPr indent="-3429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●"/>
              </a:pPr>
              <a:r>
                <a:rPr lang="e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Diagrama metodología simulación equilibrio oferta según método punto fijo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10993550" y="11157176"/>
              <a:ext cx="9512400" cy="9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s" sz="2800">
                  <a:latin typeface="Times New Roman"/>
                  <a:ea typeface="Times New Roman"/>
                  <a:cs typeface="Times New Roman"/>
                  <a:sym typeface="Times New Roman"/>
                </a:rPr>
                <a:t>Desequilibrio Dinámico de Demanda</a:t>
              </a:r>
              <a:endParaRPr b="1" sz="2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marR="0" rtl="0" algn="just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800"/>
                <a:buFont typeface="Times New Roman"/>
                <a:buChar char="●"/>
              </a:pPr>
              <a:r>
                <a:rPr lang="es" sz="1800">
                  <a:latin typeface="Times New Roman"/>
                  <a:ea typeface="Times New Roman"/>
                  <a:cs typeface="Times New Roman"/>
                  <a:sym typeface="Times New Roman"/>
                </a:rPr>
                <a:t>|H|: número total de hogares a localizarse = 20.000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Times New Roman"/>
                <a:buChar char="●"/>
              </a:pPr>
              <a:r>
                <a:rPr lang="es" sz="1800">
                  <a:latin typeface="Times New Roman"/>
                  <a:ea typeface="Times New Roman"/>
                  <a:cs typeface="Times New Roman"/>
                  <a:sym typeface="Times New Roman"/>
                </a:rPr>
                <a:t>Segmentación de hogares según EOD Hogares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9144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-3429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Times New Roman"/>
                <a:buChar char="●"/>
              </a:pPr>
              <a:r>
                <a:rPr lang="es" sz="1800">
                  <a:latin typeface="Times New Roman"/>
                  <a:ea typeface="Times New Roman"/>
                  <a:cs typeface="Times New Roman"/>
                  <a:sym typeface="Times New Roman"/>
                </a:rPr>
                <a:t>180 alternativas (90 zonas, 2 calidades de uso habitacional):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1" marL="13716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Times New Roman"/>
                <a:buChar char="○"/>
              </a:pPr>
              <a:r>
                <a:rPr lang="es" sz="1800">
                  <a:latin typeface="Times New Roman"/>
                  <a:ea typeface="Times New Roman"/>
                  <a:cs typeface="Times New Roman"/>
                  <a:sym typeface="Times New Roman"/>
                </a:rPr>
                <a:t>Regresión lineal para estimar los Precios y evaluar utilidades U(h,vi)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-342900" lvl="1" marL="13716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Times New Roman"/>
                <a:buChar char="○"/>
              </a:pPr>
              <a:r>
                <a:rPr lang="es" sz="1800">
                  <a:latin typeface="Times New Roman"/>
                  <a:ea typeface="Times New Roman"/>
                  <a:cs typeface="Times New Roman"/>
                  <a:sym typeface="Times New Roman"/>
                </a:rPr>
                <a:t>Cálculo</a:t>
              </a:r>
              <a:r>
                <a:rPr lang="es" sz="1800">
                  <a:latin typeface="Times New Roman"/>
                  <a:ea typeface="Times New Roman"/>
                  <a:cs typeface="Times New Roman"/>
                  <a:sym typeface="Times New Roman"/>
                </a:rPr>
                <a:t> de las Utilidades y aplicación de MNL para las probabilidades de localización P(h,vi).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●"/>
              </a:pPr>
              <a:r>
                <a:rPr lang="e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Localización residencial a través de una Simulación de Montecarlo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5560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Char char="●"/>
              </a:pPr>
              <a:r>
                <a:rPr lang="e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Actualización de los atributos</a:t>
              </a:r>
              <a:r>
                <a:rPr lang="e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zonales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3" name="Google Shape;63;p13"/>
          <p:cNvSpPr txBox="1"/>
          <p:nvPr/>
        </p:nvSpPr>
        <p:spPr>
          <a:xfrm>
            <a:off x="638775" y="20741750"/>
            <a:ext cx="9908400" cy="777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800">
                <a:latin typeface="Times New Roman"/>
                <a:ea typeface="Times New Roman"/>
                <a:cs typeface="Times New Roman"/>
                <a:sym typeface="Times New Roman"/>
              </a:rPr>
              <a:t>IV. I</a:t>
            </a:r>
            <a:r>
              <a:rPr b="1" lang="es" sz="2800">
                <a:latin typeface="Times New Roman"/>
                <a:ea typeface="Times New Roman"/>
                <a:cs typeface="Times New Roman"/>
                <a:sym typeface="Times New Roman"/>
              </a:rPr>
              <a:t>ntervención Propuesta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royecto inmobiliario basado en la construcción de 20.000 mts. cuadrados de suelo residencial de calidad alta, repartidos en 100 casas de 200 mts. cuadrados.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</a:t>
            </a: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 atraer personas de mayor nivel socioeconómico a una zona en la que aún no están presentes estos. Además, se quiere diversificar alguna zona en particular y aumentar su densidad habitacional.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CRITERIO DE SELECCIÓN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Baja cantidad de construcciones de calidad alta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Avalúo promedio menor al de todas las zonas.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Ubicación: Centro poniente de la ciudad de Temuco y el límite de la zona urbana pasa por el medio de esta zona.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Alto nivel de suelo Eriazo, potencialmente a ser utilizado para el proyecto.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SOBRE SIMULACIÓN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0692000" y="20741750"/>
            <a:ext cx="10068000" cy="777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800">
                <a:latin typeface="Times New Roman"/>
                <a:ea typeface="Times New Roman"/>
                <a:cs typeface="Times New Roman"/>
                <a:sym typeface="Times New Roman"/>
              </a:rPr>
              <a:t>V. Resultados y Conclusiones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24000" y="6402188"/>
            <a:ext cx="9830700" cy="3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800">
                <a:latin typeface="Times New Roman"/>
                <a:ea typeface="Times New Roman"/>
                <a:cs typeface="Times New Roman"/>
                <a:sym typeface="Times New Roman"/>
              </a:rPr>
              <a:t>Modelo de Oferta (Uso de Suelo - BID)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800"/>
          </a:p>
        </p:txBody>
      </p:sp>
      <p:sp>
        <p:nvSpPr>
          <p:cNvPr id="66" name="Google Shape;66;p13"/>
          <p:cNvSpPr txBox="1"/>
          <p:nvPr/>
        </p:nvSpPr>
        <p:spPr>
          <a:xfrm>
            <a:off x="10717350" y="6402200"/>
            <a:ext cx="10017300" cy="3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800">
                <a:latin typeface="Times New Roman"/>
                <a:ea typeface="Times New Roman"/>
                <a:cs typeface="Times New Roman"/>
                <a:sym typeface="Times New Roman"/>
              </a:rPr>
              <a:t>Modelo de Demanda (Loc. residencial - CHOICE)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i="1" lang="es" sz="2400">
                <a:solidFill>
                  <a:srgbClr val="666666"/>
                </a:solidFill>
              </a:rPr>
              <a:t>Hogares son tomadores			</a:t>
            </a:r>
            <a:endParaRPr i="1" sz="2400">
              <a:solidFill>
                <a:srgbClr val="666666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666666"/>
                </a:solidFill>
              </a:rPr>
              <a:t>de precios						   </a:t>
            </a:r>
            <a:endParaRPr i="1" sz="2400">
              <a:solidFill>
                <a:srgbClr val="666666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i="1" lang="es" sz="2400">
                <a:solidFill>
                  <a:srgbClr val="666666"/>
                </a:solidFill>
              </a:rPr>
              <a:t>Hogares eligen localización</a:t>
            </a:r>
            <a:endParaRPr i="1" sz="2400">
              <a:solidFill>
                <a:srgbClr val="666666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s" sz="2400">
                <a:solidFill>
                  <a:srgbClr val="666666"/>
                </a:solidFill>
              </a:rPr>
              <a:t>de máxima utilidad</a:t>
            </a:r>
            <a:endParaRPr i="1"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80250" y="12508974"/>
            <a:ext cx="4454750" cy="19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442876" y="7455326"/>
            <a:ext cx="5272649" cy="30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60100" y="9741700"/>
            <a:ext cx="4454750" cy="97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6100" y="9804975"/>
            <a:ext cx="4550000" cy="8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93362" y="7535000"/>
            <a:ext cx="4667088" cy="20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25874" y="7326725"/>
            <a:ext cx="4015425" cy="23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13">
            <a:alphaModFix/>
          </a:blip>
          <a:srcRect b="0" l="2142" r="911" t="0"/>
          <a:stretch/>
        </p:blipFill>
        <p:spPr>
          <a:xfrm>
            <a:off x="12828939" y="21298625"/>
            <a:ext cx="6565574" cy="3719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828950" y="24601540"/>
            <a:ext cx="6565574" cy="371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427425" y="12520725"/>
            <a:ext cx="4015425" cy="19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817375" y="15320650"/>
            <a:ext cx="3808021" cy="44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6352125" y="15393925"/>
            <a:ext cx="2169500" cy="2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436738" y="12242263"/>
            <a:ext cx="4156624" cy="20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600850" y="14708884"/>
            <a:ext cx="4549999" cy="528084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7029450" y="15159550"/>
            <a:ext cx="30855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Criterio de repartición total unidades por zonas (Si) : modelo logit de rentas iniciales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Utilidad según suelo: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Probabilidad por tipo suelo g (Bid):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Criterio de convergencia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del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algoritmo punto fijo al 0.005: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353638" y="16337900"/>
            <a:ext cx="156562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605413" y="17249313"/>
            <a:ext cx="18383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369713" y="26759974"/>
            <a:ext cx="5181225" cy="15351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6687400" y="23945475"/>
            <a:ext cx="1146900" cy="1116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</a:rPr>
              <a:t>58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945238" y="24063825"/>
            <a:ext cx="21696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ZONA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ELEGIDA</a:t>
            </a:r>
            <a:endParaRPr b="1" sz="240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7506750" y="18071923"/>
            <a:ext cx="2281225" cy="5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793450" y="16337900"/>
            <a:ext cx="495300" cy="18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(1)</a:t>
            </a:r>
            <a:endParaRPr sz="900"/>
          </a:p>
        </p:txBody>
      </p:sp>
      <p:sp>
        <p:nvSpPr>
          <p:cNvPr id="88" name="Google Shape;88;p13"/>
          <p:cNvSpPr txBox="1"/>
          <p:nvPr/>
        </p:nvSpPr>
        <p:spPr>
          <a:xfrm>
            <a:off x="5901075" y="17611725"/>
            <a:ext cx="6555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(2) (3)</a:t>
            </a:r>
            <a:endParaRPr sz="900"/>
          </a:p>
        </p:txBody>
      </p:sp>
      <p:sp>
        <p:nvSpPr>
          <p:cNvPr id="89" name="Google Shape;89;p13"/>
          <p:cNvSpPr txBox="1"/>
          <p:nvPr/>
        </p:nvSpPr>
        <p:spPr>
          <a:xfrm>
            <a:off x="5901075" y="18639200"/>
            <a:ext cx="4953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(4)</a:t>
            </a:r>
            <a:endParaRPr sz="900"/>
          </a:p>
        </p:txBody>
      </p:sp>
      <p:cxnSp>
        <p:nvCxnSpPr>
          <p:cNvPr id="90" name="Google Shape;90;p13"/>
          <p:cNvCxnSpPr/>
          <p:nvPr/>
        </p:nvCxnSpPr>
        <p:spPr>
          <a:xfrm flipH="1" rot="10800000">
            <a:off x="-33150" y="28918725"/>
            <a:ext cx="21450300" cy="38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 txBox="1"/>
          <p:nvPr/>
        </p:nvSpPr>
        <p:spPr>
          <a:xfrm>
            <a:off x="5893500" y="12176050"/>
            <a:ext cx="34290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24">
            <a:alphaModFix/>
          </a:blip>
          <a:srcRect b="19426" l="15099" r="18994" t="20560"/>
          <a:stretch/>
        </p:blipFill>
        <p:spPr>
          <a:xfrm>
            <a:off x="12845775" y="17220188"/>
            <a:ext cx="5896342" cy="3018626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93" name="Google Shape;93;p13"/>
          <p:cNvSpPr txBox="1"/>
          <p:nvPr/>
        </p:nvSpPr>
        <p:spPr>
          <a:xfrm>
            <a:off x="624000" y="5793250"/>
            <a:ext cx="20136000" cy="4905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sp>
        <p:nvSpPr>
          <p:cNvPr id="94" name="Google Shape;94;p13"/>
          <p:cNvSpPr txBox="1"/>
          <p:nvPr/>
        </p:nvSpPr>
        <p:spPr>
          <a:xfrm>
            <a:off x="624000" y="10878075"/>
            <a:ext cx="20136000" cy="96978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latin typeface="Times New Roman"/>
                <a:ea typeface="Times New Roman"/>
                <a:cs typeface="Times New Roman"/>
                <a:sym typeface="Times New Roman"/>
              </a:rPr>
              <a:t>III. Simulación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30050" y="3646724"/>
            <a:ext cx="20136000" cy="1984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