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sldIdLst>
    <p:sldId id="256" r:id="rId5"/>
    <p:sldId id="257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C58"/>
    <a:srgbClr val="1E3765"/>
    <a:srgbClr val="003399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DAAC24-D3C1-4CDB-83C3-FD42CDAAB5ED}" v="76" dt="2022-11-14T06:15:31.850"/>
    <p1510:client id="{AB5F6470-1EBD-456D-81D8-B739375D6D60}" v="4" dt="2022-11-11T00:56:30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tirios Damouras" userId="7c1f99a4-7f99-452e-ad75-41cee7f4fa00" providerId="ADAL" clId="{AB5F6470-1EBD-456D-81D8-B739375D6D60}"/>
    <pc:docChg chg="undo custSel addSld delSld modSld">
      <pc:chgData name="Sotirios Damouras" userId="7c1f99a4-7f99-452e-ad75-41cee7f4fa00" providerId="ADAL" clId="{AB5F6470-1EBD-456D-81D8-B739375D6D60}" dt="2022-11-11T00:56:45.367" v="93" actId="20577"/>
      <pc:docMkLst>
        <pc:docMk/>
      </pc:docMkLst>
      <pc:sldChg chg="addSp modSp new mod modClrScheme chgLayout">
        <pc:chgData name="Sotirios Damouras" userId="7c1f99a4-7f99-452e-ad75-41cee7f4fa00" providerId="ADAL" clId="{AB5F6470-1EBD-456D-81D8-B739375D6D60}" dt="2022-11-11T00:56:45.367" v="93" actId="20577"/>
        <pc:sldMkLst>
          <pc:docMk/>
          <pc:sldMk cId="1800296030" sldId="260"/>
        </pc:sldMkLst>
        <pc:spChg chg="add mod">
          <ac:chgData name="Sotirios Damouras" userId="7c1f99a4-7f99-452e-ad75-41cee7f4fa00" providerId="ADAL" clId="{AB5F6470-1EBD-456D-81D8-B739375D6D60}" dt="2022-11-11T00:56:45.367" v="93" actId="20577"/>
          <ac:spMkLst>
            <pc:docMk/>
            <pc:sldMk cId="1800296030" sldId="260"/>
            <ac:spMk id="2" creationId="{5F15D1BF-35BA-F9BA-B204-BFA6B4368C2E}"/>
          </ac:spMkLst>
        </pc:spChg>
        <pc:spChg chg="add mod">
          <ac:chgData name="Sotirios Damouras" userId="7c1f99a4-7f99-452e-ad75-41cee7f4fa00" providerId="ADAL" clId="{AB5F6470-1EBD-456D-81D8-B739375D6D60}" dt="2022-11-11T00:56:38.955" v="89" actId="5793"/>
          <ac:spMkLst>
            <pc:docMk/>
            <pc:sldMk cId="1800296030" sldId="260"/>
            <ac:spMk id="3" creationId="{F0B5E16C-3954-BFF1-742E-DC44C56839FE}"/>
          </ac:spMkLst>
        </pc:spChg>
      </pc:sldChg>
      <pc:sldChg chg="new del">
        <pc:chgData name="Sotirios Damouras" userId="7c1f99a4-7f99-452e-ad75-41cee7f4fa00" providerId="ADAL" clId="{AB5F6470-1EBD-456D-81D8-B739375D6D60}" dt="2022-11-11T00:55:25.398" v="3" actId="47"/>
        <pc:sldMkLst>
          <pc:docMk/>
          <pc:sldMk cId="3736633016" sldId="261"/>
        </pc:sldMkLst>
      </pc:sldChg>
    </pc:docChg>
  </pc:docChgLst>
  <pc:docChgLst>
    <pc:chgData name="Sotirios Damouras" userId="7c1f99a4-7f99-452e-ad75-41cee7f4fa00" providerId="ADAL" clId="{1CC6CB1C-5826-4164-9A7D-9D40D926D38C}"/>
    <pc:docChg chg="undo redo custSel addSld modSld">
      <pc:chgData name="Sotirios Damouras" userId="7c1f99a4-7f99-452e-ad75-41cee7f4fa00" providerId="ADAL" clId="{1CC6CB1C-5826-4164-9A7D-9D40D926D38C}" dt="2022-11-09T23:27:12.160" v="810" actId="20577"/>
      <pc:docMkLst>
        <pc:docMk/>
      </pc:docMkLst>
      <pc:sldChg chg="addSp delSp modSp new mod setBg modClrScheme setClrOvrMap chgLayout">
        <pc:chgData name="Sotirios Damouras" userId="7c1f99a4-7f99-452e-ad75-41cee7f4fa00" providerId="ADAL" clId="{1CC6CB1C-5826-4164-9A7D-9D40D926D38C}" dt="2022-11-09T23:27:12.160" v="810" actId="20577"/>
        <pc:sldMkLst>
          <pc:docMk/>
          <pc:sldMk cId="2107994301" sldId="256"/>
        </pc:sldMkLst>
        <pc:spChg chg="del">
          <ac:chgData name="Sotirios Damouras" userId="7c1f99a4-7f99-452e-ad75-41cee7f4fa00" providerId="ADAL" clId="{1CC6CB1C-5826-4164-9A7D-9D40D926D38C}" dt="2022-11-09T19:58:09.526" v="1" actId="700"/>
          <ac:spMkLst>
            <pc:docMk/>
            <pc:sldMk cId="2107994301" sldId="256"/>
            <ac:spMk id="2" creationId="{7C0B0E14-245E-F649-3A20-971AE321FEB6}"/>
          </ac:spMkLst>
        </pc:spChg>
        <pc:spChg chg="del">
          <ac:chgData name="Sotirios Damouras" userId="7c1f99a4-7f99-452e-ad75-41cee7f4fa00" providerId="ADAL" clId="{1CC6CB1C-5826-4164-9A7D-9D40D926D38C}" dt="2022-11-09T19:58:09.526" v="1" actId="700"/>
          <ac:spMkLst>
            <pc:docMk/>
            <pc:sldMk cId="2107994301" sldId="256"/>
            <ac:spMk id="3" creationId="{A703C785-AF23-091B-D3B8-E97153C41D4E}"/>
          </ac:spMkLst>
        </pc:spChg>
        <pc:spChg chg="add del mod">
          <ac:chgData name="Sotirios Damouras" userId="7c1f99a4-7f99-452e-ad75-41cee7f4fa00" providerId="ADAL" clId="{1CC6CB1C-5826-4164-9A7D-9D40D926D38C}" dt="2022-11-09T20:00:43.709" v="10"/>
          <ac:spMkLst>
            <pc:docMk/>
            <pc:sldMk cId="2107994301" sldId="256"/>
            <ac:spMk id="7" creationId="{93E4E7AC-2317-0E5F-BD2F-BC8E384FDEF0}"/>
          </ac:spMkLst>
        </pc:spChg>
        <pc:spChg chg="add del mod">
          <ac:chgData name="Sotirios Damouras" userId="7c1f99a4-7f99-452e-ad75-41cee7f4fa00" providerId="ADAL" clId="{1CC6CB1C-5826-4164-9A7D-9D40D926D38C}" dt="2022-11-09T20:00:43.709" v="10"/>
          <ac:spMkLst>
            <pc:docMk/>
            <pc:sldMk cId="2107994301" sldId="256"/>
            <ac:spMk id="8" creationId="{6F2849B0-55C9-FA53-C446-7B4C1F4B489D}"/>
          </ac:spMkLst>
        </pc:spChg>
        <pc:spChg chg="add del mod">
          <ac:chgData name="Sotirios Damouras" userId="7c1f99a4-7f99-452e-ad75-41cee7f4fa00" providerId="ADAL" clId="{1CC6CB1C-5826-4164-9A7D-9D40D926D38C}" dt="2022-11-09T20:00:43.709" v="10"/>
          <ac:spMkLst>
            <pc:docMk/>
            <pc:sldMk cId="2107994301" sldId="256"/>
            <ac:spMk id="9" creationId="{084CF1FA-A308-5958-F75A-43BC58031F4A}"/>
          </ac:spMkLst>
        </pc:spChg>
        <pc:spChg chg="add del mod">
          <ac:chgData name="Sotirios Damouras" userId="7c1f99a4-7f99-452e-ad75-41cee7f4fa00" providerId="ADAL" clId="{1CC6CB1C-5826-4164-9A7D-9D40D926D38C}" dt="2022-11-09T20:00:43.709" v="10"/>
          <ac:spMkLst>
            <pc:docMk/>
            <pc:sldMk cId="2107994301" sldId="256"/>
            <ac:spMk id="10" creationId="{A148FD08-4E27-AA15-A76C-B5505FA1BCAE}"/>
          </ac:spMkLst>
        </pc:spChg>
        <pc:spChg chg="add mod ord">
          <ac:chgData name="Sotirios Damouras" userId="7c1f99a4-7f99-452e-ad75-41cee7f4fa00" providerId="ADAL" clId="{1CC6CB1C-5826-4164-9A7D-9D40D926D38C}" dt="2022-11-09T23:24:44.709" v="537" actId="1037"/>
          <ac:spMkLst>
            <pc:docMk/>
            <pc:sldMk cId="2107994301" sldId="256"/>
            <ac:spMk id="11" creationId="{6D0D5F23-DD92-2CFE-004F-DD05622AD2FE}"/>
          </ac:spMkLst>
        </pc:spChg>
        <pc:spChg chg="add mod">
          <ac:chgData name="Sotirios Damouras" userId="7c1f99a4-7f99-452e-ad75-41cee7f4fa00" providerId="ADAL" clId="{1CC6CB1C-5826-4164-9A7D-9D40D926D38C}" dt="2022-11-09T23:27:12.160" v="810" actId="20577"/>
          <ac:spMkLst>
            <pc:docMk/>
            <pc:sldMk cId="2107994301" sldId="256"/>
            <ac:spMk id="12" creationId="{80609BB9-8439-436C-4DE8-7CEDE2836F7C}"/>
          </ac:spMkLst>
        </pc:spChg>
        <pc:spChg chg="mod">
          <ac:chgData name="Sotirios Damouras" userId="7c1f99a4-7f99-452e-ad75-41cee7f4fa00" providerId="ADAL" clId="{1CC6CB1C-5826-4164-9A7D-9D40D926D38C}" dt="2022-11-09T23:21:02.888" v="418"/>
          <ac:spMkLst>
            <pc:docMk/>
            <pc:sldMk cId="2107994301" sldId="256"/>
            <ac:spMk id="22" creationId="{D00F7239-40F9-A506-77B5-AE407B4C57D3}"/>
          </ac:spMkLst>
        </pc:spChg>
        <pc:spChg chg="add del">
          <ac:chgData name="Sotirios Damouras" userId="7c1f99a4-7f99-452e-ad75-41cee7f4fa00" providerId="ADAL" clId="{1CC6CB1C-5826-4164-9A7D-9D40D926D38C}" dt="2022-11-09T20:15:22.313" v="208" actId="26606"/>
          <ac:spMkLst>
            <pc:docMk/>
            <pc:sldMk cId="2107994301" sldId="256"/>
            <ac:spMk id="1053" creationId="{2EEE8F11-3582-44B7-9869-F2D26D7DD9D4}"/>
          </ac:spMkLst>
        </pc:spChg>
        <pc:spChg chg="add del">
          <ac:chgData name="Sotirios Damouras" userId="7c1f99a4-7f99-452e-ad75-41cee7f4fa00" providerId="ADAL" clId="{1CC6CB1C-5826-4164-9A7D-9D40D926D38C}" dt="2022-11-09T20:15:22.313" v="208" actId="26606"/>
          <ac:spMkLst>
            <pc:docMk/>
            <pc:sldMk cId="2107994301" sldId="256"/>
            <ac:spMk id="1055" creationId="{2141F1CC-6A53-4BCF-9127-AABB52E2497E}"/>
          </ac:spMkLst>
        </pc:spChg>
        <pc:spChg chg="add del">
          <ac:chgData name="Sotirios Damouras" userId="7c1f99a4-7f99-452e-ad75-41cee7f4fa00" providerId="ADAL" clId="{1CC6CB1C-5826-4164-9A7D-9D40D926D38C}" dt="2022-11-09T20:15:22.313" v="208" actId="26606"/>
          <ac:spMkLst>
            <pc:docMk/>
            <pc:sldMk cId="2107994301" sldId="256"/>
            <ac:spMk id="1057" creationId="{C20C2C41-D9A8-45BE-9E21-91268EC186D8}"/>
          </ac:spMkLst>
        </pc:spChg>
        <pc:spChg chg="add del">
          <ac:chgData name="Sotirios Damouras" userId="7c1f99a4-7f99-452e-ad75-41cee7f4fa00" providerId="ADAL" clId="{1CC6CB1C-5826-4164-9A7D-9D40D926D38C}" dt="2022-11-09T20:15:22.313" v="208" actId="26606"/>
          <ac:spMkLst>
            <pc:docMk/>
            <pc:sldMk cId="2107994301" sldId="256"/>
            <ac:spMk id="1059" creationId="{561B2B49-7142-4CA8-A929-4671548E6A5A}"/>
          </ac:spMkLst>
        </pc:spChg>
        <pc:spChg chg="add del">
          <ac:chgData name="Sotirios Damouras" userId="7c1f99a4-7f99-452e-ad75-41cee7f4fa00" providerId="ADAL" clId="{1CC6CB1C-5826-4164-9A7D-9D40D926D38C}" dt="2022-11-09T20:15:22.313" v="208" actId="26606"/>
          <ac:spMkLst>
            <pc:docMk/>
            <pc:sldMk cId="2107994301" sldId="256"/>
            <ac:spMk id="1061" creationId="{B38B1FC8-38BF-4066-8F4A-12EEC1C1AF64}"/>
          </ac:spMkLst>
        </pc:spChg>
        <pc:spChg chg="add del">
          <ac:chgData name="Sotirios Damouras" userId="7c1f99a4-7f99-452e-ad75-41cee7f4fa00" providerId="ADAL" clId="{1CC6CB1C-5826-4164-9A7D-9D40D926D38C}" dt="2022-11-09T20:15:22.313" v="208" actId="26606"/>
          <ac:spMkLst>
            <pc:docMk/>
            <pc:sldMk cId="2107994301" sldId="256"/>
            <ac:spMk id="1063" creationId="{178B4B56-5CC4-4608-A9A9-996108D35B5B}"/>
          </ac:spMkLst>
        </pc:spChg>
        <pc:grpChg chg="add mod">
          <ac:chgData name="Sotirios Damouras" userId="7c1f99a4-7f99-452e-ad75-41cee7f4fa00" providerId="ADAL" clId="{1CC6CB1C-5826-4164-9A7D-9D40D926D38C}" dt="2022-11-09T23:24:48.400" v="538" actId="1076"/>
          <ac:grpSpMkLst>
            <pc:docMk/>
            <pc:sldMk cId="2107994301" sldId="256"/>
            <ac:grpSpMk id="19" creationId="{5044FD7C-B79C-4485-346E-FED44B956982}"/>
          </ac:grpSpMkLst>
        </pc:grpChg>
        <pc:graphicFrameChg chg="add del mod">
          <ac:chgData name="Sotirios Damouras" userId="7c1f99a4-7f99-452e-ad75-41cee7f4fa00" providerId="ADAL" clId="{1CC6CB1C-5826-4164-9A7D-9D40D926D38C}" dt="2022-11-09T20:00:43.709" v="10"/>
          <ac:graphicFrameMkLst>
            <pc:docMk/>
            <pc:sldMk cId="2107994301" sldId="256"/>
            <ac:graphicFrameMk id="6" creationId="{1389137A-9D19-1C10-3EBD-0BDF1BFB3BD4}"/>
          </ac:graphicFrameMkLst>
        </pc:graphicFrameChg>
        <pc:picChg chg="add mod">
          <ac:chgData name="Sotirios Damouras" userId="7c1f99a4-7f99-452e-ad75-41cee7f4fa00" providerId="ADAL" clId="{1CC6CB1C-5826-4164-9A7D-9D40D926D38C}" dt="2022-11-09T23:26:19.705" v="762" actId="1076"/>
          <ac:picMkLst>
            <pc:docMk/>
            <pc:sldMk cId="2107994301" sldId="256"/>
            <ac:picMk id="5" creationId="{A3DF2D35-1B46-994B-552A-5FE274983AD3}"/>
          </ac:picMkLst>
        </pc:picChg>
        <pc:picChg chg="add mod">
          <ac:chgData name="Sotirios Damouras" userId="7c1f99a4-7f99-452e-ad75-41cee7f4fa00" providerId="ADAL" clId="{1CC6CB1C-5826-4164-9A7D-9D40D926D38C}" dt="2022-11-09T23:24:44.709" v="537" actId="1037"/>
          <ac:picMkLst>
            <pc:docMk/>
            <pc:sldMk cId="2107994301" sldId="256"/>
            <ac:picMk id="14" creationId="{D1041CED-0E62-E04E-B617-D0999BDAD449}"/>
          </ac:picMkLst>
        </pc:picChg>
        <pc:picChg chg="add del mod ord">
          <ac:chgData name="Sotirios Damouras" userId="7c1f99a4-7f99-452e-ad75-41cee7f4fa00" providerId="ADAL" clId="{1CC6CB1C-5826-4164-9A7D-9D40D926D38C}" dt="2022-11-09T23:16:38.238" v="250" actId="21"/>
          <ac:picMkLst>
            <pc:docMk/>
            <pc:sldMk cId="2107994301" sldId="256"/>
            <ac:picMk id="16" creationId="{FEE10BAD-E261-6E97-C30F-32895D5173AE}"/>
          </ac:picMkLst>
        </pc:picChg>
        <pc:picChg chg="add del mod">
          <ac:chgData name="Sotirios Damouras" userId="7c1f99a4-7f99-452e-ad75-41cee7f4fa00" providerId="ADAL" clId="{1CC6CB1C-5826-4164-9A7D-9D40D926D38C}" dt="2022-11-09T23:16:38.238" v="250" actId="21"/>
          <ac:picMkLst>
            <pc:docMk/>
            <pc:sldMk cId="2107994301" sldId="256"/>
            <ac:picMk id="18" creationId="{142537D5-D95F-3D2D-43A1-181E0DA8F254}"/>
          </ac:picMkLst>
        </pc:picChg>
        <pc:picChg chg="mod">
          <ac:chgData name="Sotirios Damouras" userId="7c1f99a4-7f99-452e-ad75-41cee7f4fa00" providerId="ADAL" clId="{1CC6CB1C-5826-4164-9A7D-9D40D926D38C}" dt="2022-11-09T23:21:02.888" v="418"/>
          <ac:picMkLst>
            <pc:docMk/>
            <pc:sldMk cId="2107994301" sldId="256"/>
            <ac:picMk id="20" creationId="{53A84F66-CECE-83F5-59A8-311C52146FA4}"/>
          </ac:picMkLst>
        </pc:picChg>
        <pc:picChg chg="mod">
          <ac:chgData name="Sotirios Damouras" userId="7c1f99a4-7f99-452e-ad75-41cee7f4fa00" providerId="ADAL" clId="{1CC6CB1C-5826-4164-9A7D-9D40D926D38C}" dt="2022-11-09T23:21:02.888" v="418"/>
          <ac:picMkLst>
            <pc:docMk/>
            <pc:sldMk cId="2107994301" sldId="256"/>
            <ac:picMk id="21" creationId="{180625BF-A0A2-0F24-AEBE-2E5821678C85}"/>
          </ac:picMkLst>
        </pc:picChg>
        <pc:picChg chg="add mod">
          <ac:chgData name="Sotirios Damouras" userId="7c1f99a4-7f99-452e-ad75-41cee7f4fa00" providerId="ADAL" clId="{1CC6CB1C-5826-4164-9A7D-9D40D926D38C}" dt="2022-11-09T23:24:44.709" v="537" actId="1037"/>
          <ac:picMkLst>
            <pc:docMk/>
            <pc:sldMk cId="2107994301" sldId="256"/>
            <ac:picMk id="1026" creationId="{AE3E041D-0457-8F13-548A-D35A8EF9B4EF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31" creationId="{910CE436-30A4-6064-4576-1529DC888DB4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32" creationId="{09B7269E-F72A-887C-5CC2-B14E74C544C8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33" creationId="{D8FF5B0C-BCB4-A697-85CF-875FF4E5740A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34" creationId="{1C283E8A-D7AD-860A-0E58-5033C540D605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35" creationId="{D44E6F93-F170-F467-D25D-88EA78CE81F0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36" creationId="{1FDBF16F-FCFC-0EBB-CFCC-002DB624ECA2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37" creationId="{696E4F3F-BE3D-591C-3B2E-4DA428711106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38" creationId="{9E2974E2-80CB-E320-EB3F-B99FAF73977E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39" creationId="{8C6FECFE-DA05-714E-6634-971A774466D6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40" creationId="{1804FAFA-F811-0560-1019-227EE932227B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41" creationId="{6E7F3AFA-E14E-13A9-8D30-1C1DC088F22B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42" creationId="{B7F6855D-FBB8-E2F2-4B67-1C909DCA3536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43" creationId="{885E9576-9AE1-A392-4D52-24D1C2C89EEA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44" creationId="{85969EE4-CEBA-91A1-AC14-F9132B86684C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45" creationId="{EFFCE6D9-3660-6ABA-6746-41BDD238645C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46" creationId="{39A36CD9-7D9E-F337-23E0-58346D694C2F}"/>
          </ac:picMkLst>
        </pc:picChg>
        <pc:picChg chg="add del mod ord">
          <ac:chgData name="Sotirios Damouras" userId="7c1f99a4-7f99-452e-ad75-41cee7f4fa00" providerId="ADAL" clId="{1CC6CB1C-5826-4164-9A7D-9D40D926D38C}" dt="2022-11-09T20:16:18.240" v="216" actId="478"/>
          <ac:picMkLst>
            <pc:docMk/>
            <pc:sldMk cId="2107994301" sldId="256"/>
            <ac:picMk id="1048" creationId="{7FD28039-9EEA-9BBE-FB52-4AB728F62E1C}"/>
          </ac:picMkLst>
        </pc:picChg>
        <pc:picChg chg="add del">
          <ac:chgData name="Sotirios Damouras" userId="7c1f99a4-7f99-452e-ad75-41cee7f4fa00" providerId="ADAL" clId="{1CC6CB1C-5826-4164-9A7D-9D40D926D38C}" dt="2022-11-09T20:17:48.644" v="218" actId="21"/>
          <ac:picMkLst>
            <pc:docMk/>
            <pc:sldMk cId="2107994301" sldId="256"/>
            <ac:picMk id="1050" creationId="{1169FDF6-DB58-6F1E-C61B-7135D44FB2EE}"/>
          </ac:picMkLst>
        </pc:picChg>
        <pc:picChg chg="add del mod">
          <ac:chgData name="Sotirios Damouras" userId="7c1f99a4-7f99-452e-ad75-41cee7f4fa00" providerId="ADAL" clId="{1CC6CB1C-5826-4164-9A7D-9D40D926D38C}" dt="2022-11-09T20:23:00.894" v="222" actId="478"/>
          <ac:picMkLst>
            <pc:docMk/>
            <pc:sldMk cId="2107994301" sldId="256"/>
            <ac:picMk id="1052" creationId="{746C59FC-7F74-A4F8-3325-C9592B8F7C92}"/>
          </ac:picMkLst>
        </pc:picChg>
        <pc:picChg chg="add del">
          <ac:chgData name="Sotirios Damouras" userId="7c1f99a4-7f99-452e-ad75-41cee7f4fa00" providerId="ADAL" clId="{1CC6CB1C-5826-4164-9A7D-9D40D926D38C}" dt="2022-11-09T20:27:38.052" v="227"/>
          <ac:picMkLst>
            <pc:docMk/>
            <pc:sldMk cId="2107994301" sldId="256"/>
            <ac:picMk id="1054" creationId="{5D249028-0027-1028-D3D4-7C8D64F23379}"/>
          </ac:picMkLst>
        </pc:picChg>
      </pc:sldChg>
      <pc:sldChg chg="addSp new mod">
        <pc:chgData name="Sotirios Damouras" userId="7c1f99a4-7f99-452e-ad75-41cee7f4fa00" providerId="ADAL" clId="{1CC6CB1C-5826-4164-9A7D-9D40D926D38C}" dt="2022-11-09T20:28:12.855" v="229" actId="22"/>
        <pc:sldMkLst>
          <pc:docMk/>
          <pc:sldMk cId="3826477267" sldId="257"/>
        </pc:sldMkLst>
        <pc:picChg chg="add">
          <ac:chgData name="Sotirios Damouras" userId="7c1f99a4-7f99-452e-ad75-41cee7f4fa00" providerId="ADAL" clId="{1CC6CB1C-5826-4164-9A7D-9D40D926D38C}" dt="2022-11-09T20:28:12.855" v="229" actId="22"/>
          <ac:picMkLst>
            <pc:docMk/>
            <pc:sldMk cId="3826477267" sldId="257"/>
            <ac:picMk id="3" creationId="{5566940A-2881-BD75-8FCD-AF05FDDBF126}"/>
          </ac:picMkLst>
        </pc:picChg>
      </pc:sldChg>
      <pc:sldChg chg="addSp modSp new mod">
        <pc:chgData name="Sotirios Damouras" userId="7c1f99a4-7f99-452e-ad75-41cee7f4fa00" providerId="ADAL" clId="{1CC6CB1C-5826-4164-9A7D-9D40D926D38C}" dt="2022-11-09T23:20:58.162" v="417" actId="164"/>
        <pc:sldMkLst>
          <pc:docMk/>
          <pc:sldMk cId="3157509481" sldId="258"/>
        </pc:sldMkLst>
        <pc:spChg chg="add mod">
          <ac:chgData name="Sotirios Damouras" userId="7c1f99a4-7f99-452e-ad75-41cee7f4fa00" providerId="ADAL" clId="{1CC6CB1C-5826-4164-9A7D-9D40D926D38C}" dt="2022-11-09T23:20:58.162" v="417" actId="164"/>
          <ac:spMkLst>
            <pc:docMk/>
            <pc:sldMk cId="3157509481" sldId="258"/>
            <ac:spMk id="5" creationId="{4C2EA475-C25F-6BA4-E612-BC1C895AC26B}"/>
          </ac:spMkLst>
        </pc:spChg>
        <pc:grpChg chg="add mod">
          <ac:chgData name="Sotirios Damouras" userId="7c1f99a4-7f99-452e-ad75-41cee7f4fa00" providerId="ADAL" clId="{1CC6CB1C-5826-4164-9A7D-9D40D926D38C}" dt="2022-11-09T23:20:58.162" v="417" actId="164"/>
          <ac:grpSpMkLst>
            <pc:docMk/>
            <pc:sldMk cId="3157509481" sldId="258"/>
            <ac:grpSpMk id="6" creationId="{0BCEBC28-32A5-332D-A56A-27EBEC911758}"/>
          </ac:grpSpMkLst>
        </pc:grpChg>
        <pc:picChg chg="add mod">
          <ac:chgData name="Sotirios Damouras" userId="7c1f99a4-7f99-452e-ad75-41cee7f4fa00" providerId="ADAL" clId="{1CC6CB1C-5826-4164-9A7D-9D40D926D38C}" dt="2022-11-09T23:20:58.162" v="417" actId="164"/>
          <ac:picMkLst>
            <pc:docMk/>
            <pc:sldMk cId="3157509481" sldId="258"/>
            <ac:picMk id="2" creationId="{4C1D736D-2FFA-8783-C89D-D49BFEB6C241}"/>
          </ac:picMkLst>
        </pc:picChg>
        <pc:picChg chg="add mod">
          <ac:chgData name="Sotirios Damouras" userId="7c1f99a4-7f99-452e-ad75-41cee7f4fa00" providerId="ADAL" clId="{1CC6CB1C-5826-4164-9A7D-9D40D926D38C}" dt="2022-11-09T23:20:58.162" v="417" actId="164"/>
          <ac:picMkLst>
            <pc:docMk/>
            <pc:sldMk cId="3157509481" sldId="258"/>
            <ac:picMk id="3" creationId="{FB38BBE6-7359-53BA-D21C-76BDAB5E53BE}"/>
          </ac:picMkLst>
        </pc:picChg>
      </pc:sldChg>
      <pc:sldChg chg="addSp delSp modSp new mod">
        <pc:chgData name="Sotirios Damouras" userId="7c1f99a4-7f99-452e-ad75-41cee7f4fa00" providerId="ADAL" clId="{1CC6CB1C-5826-4164-9A7D-9D40D926D38C}" dt="2022-11-09T23:27:05.419" v="784" actId="20577"/>
        <pc:sldMkLst>
          <pc:docMk/>
          <pc:sldMk cId="1294886004" sldId="259"/>
        </pc:sldMkLst>
        <pc:spChg chg="add mod">
          <ac:chgData name="Sotirios Damouras" userId="7c1f99a4-7f99-452e-ad75-41cee7f4fa00" providerId="ADAL" clId="{1CC6CB1C-5826-4164-9A7D-9D40D926D38C}" dt="2022-11-09T23:24:53.273" v="539"/>
          <ac:spMkLst>
            <pc:docMk/>
            <pc:sldMk cId="1294886004" sldId="259"/>
            <ac:spMk id="6" creationId="{25A7416E-B3C1-5EA7-EA8A-63343810104E}"/>
          </ac:spMkLst>
        </pc:spChg>
        <pc:spChg chg="add mod">
          <ac:chgData name="Sotirios Damouras" userId="7c1f99a4-7f99-452e-ad75-41cee7f4fa00" providerId="ADAL" clId="{1CC6CB1C-5826-4164-9A7D-9D40D926D38C}" dt="2022-11-09T23:27:05.419" v="784" actId="20577"/>
          <ac:spMkLst>
            <pc:docMk/>
            <pc:sldMk cId="1294886004" sldId="259"/>
            <ac:spMk id="7" creationId="{1AD05D38-1718-7BC1-CB90-C395B21AD348}"/>
          </ac:spMkLst>
        </pc:spChg>
        <pc:spChg chg="mod">
          <ac:chgData name="Sotirios Damouras" userId="7c1f99a4-7f99-452e-ad75-41cee7f4fa00" providerId="ADAL" clId="{1CC6CB1C-5826-4164-9A7D-9D40D926D38C}" dt="2022-11-09T23:24:53.273" v="539"/>
          <ac:spMkLst>
            <pc:docMk/>
            <pc:sldMk cId="1294886004" sldId="259"/>
            <ac:spMk id="12" creationId="{9177ED0E-7A67-F8CF-C482-4FB1C9E5AD4F}"/>
          </ac:spMkLst>
        </pc:spChg>
        <pc:grpChg chg="add mod">
          <ac:chgData name="Sotirios Damouras" userId="7c1f99a4-7f99-452e-ad75-41cee7f4fa00" providerId="ADAL" clId="{1CC6CB1C-5826-4164-9A7D-9D40D926D38C}" dt="2022-11-09T23:24:53.273" v="539"/>
          <ac:grpSpMkLst>
            <pc:docMk/>
            <pc:sldMk cId="1294886004" sldId="259"/>
            <ac:grpSpMk id="9" creationId="{6FF4E791-F8C1-E75D-9AD5-ACC438D0A870}"/>
          </ac:grpSpMkLst>
        </pc:grpChg>
        <pc:picChg chg="add mod">
          <ac:chgData name="Sotirios Damouras" userId="7c1f99a4-7f99-452e-ad75-41cee7f4fa00" providerId="ADAL" clId="{1CC6CB1C-5826-4164-9A7D-9D40D926D38C}" dt="2022-11-09T23:26:13.121" v="761" actId="1076"/>
          <ac:picMkLst>
            <pc:docMk/>
            <pc:sldMk cId="1294886004" sldId="259"/>
            <ac:picMk id="3" creationId="{6D310BA0-6C26-C824-8074-F3C949E30B91}"/>
          </ac:picMkLst>
        </pc:picChg>
        <pc:picChg chg="add del mod">
          <ac:chgData name="Sotirios Damouras" userId="7c1f99a4-7f99-452e-ad75-41cee7f4fa00" providerId="ADAL" clId="{1CC6CB1C-5826-4164-9A7D-9D40D926D38C}" dt="2022-11-09T23:24:56.351" v="540" actId="478"/>
          <ac:picMkLst>
            <pc:docMk/>
            <pc:sldMk cId="1294886004" sldId="259"/>
            <ac:picMk id="4" creationId="{F1E7F9E7-5C69-7721-0A1E-F5AA6E413E98}"/>
          </ac:picMkLst>
        </pc:picChg>
        <pc:picChg chg="add mod">
          <ac:chgData name="Sotirios Damouras" userId="7c1f99a4-7f99-452e-ad75-41cee7f4fa00" providerId="ADAL" clId="{1CC6CB1C-5826-4164-9A7D-9D40D926D38C}" dt="2022-11-09T23:24:53.273" v="539"/>
          <ac:picMkLst>
            <pc:docMk/>
            <pc:sldMk cId="1294886004" sldId="259"/>
            <ac:picMk id="5" creationId="{DAAC717C-7751-B069-C6E1-C4DD8B647E2E}"/>
          </ac:picMkLst>
        </pc:picChg>
        <pc:picChg chg="add mod">
          <ac:chgData name="Sotirios Damouras" userId="7c1f99a4-7f99-452e-ad75-41cee7f4fa00" providerId="ADAL" clId="{1CC6CB1C-5826-4164-9A7D-9D40D926D38C}" dt="2022-11-09T23:24:53.273" v="539"/>
          <ac:picMkLst>
            <pc:docMk/>
            <pc:sldMk cId="1294886004" sldId="259"/>
            <ac:picMk id="8" creationId="{C8A56FC4-90E2-80E7-F41F-D2285C003990}"/>
          </ac:picMkLst>
        </pc:picChg>
        <pc:picChg chg="mod">
          <ac:chgData name="Sotirios Damouras" userId="7c1f99a4-7f99-452e-ad75-41cee7f4fa00" providerId="ADAL" clId="{1CC6CB1C-5826-4164-9A7D-9D40D926D38C}" dt="2022-11-09T23:24:53.273" v="539"/>
          <ac:picMkLst>
            <pc:docMk/>
            <pc:sldMk cId="1294886004" sldId="259"/>
            <ac:picMk id="10" creationId="{67F4C768-A783-F7F8-59EC-10B1978AEE14}"/>
          </ac:picMkLst>
        </pc:picChg>
        <pc:picChg chg="mod">
          <ac:chgData name="Sotirios Damouras" userId="7c1f99a4-7f99-452e-ad75-41cee7f4fa00" providerId="ADAL" clId="{1CC6CB1C-5826-4164-9A7D-9D40D926D38C}" dt="2022-11-09T23:24:53.273" v="539"/>
          <ac:picMkLst>
            <pc:docMk/>
            <pc:sldMk cId="1294886004" sldId="259"/>
            <ac:picMk id="11" creationId="{9109AB1A-FF62-D410-FC04-210D0345261D}"/>
          </ac:picMkLst>
        </pc:picChg>
      </pc:sldChg>
    </pc:docChg>
  </pc:docChgLst>
  <pc:docChgLst>
    <pc:chgData name="Sotirios Damouras" userId="7c1f99a4-7f99-452e-ad75-41cee7f4fa00" providerId="ADAL" clId="{6FDAAC24-D3C1-4CDB-83C3-FD42CDAAB5ED}"/>
    <pc:docChg chg="undo custSel addSld delSld modSld">
      <pc:chgData name="Sotirios Damouras" userId="7c1f99a4-7f99-452e-ad75-41cee7f4fa00" providerId="ADAL" clId="{6FDAAC24-D3C1-4CDB-83C3-FD42CDAAB5ED}" dt="2022-11-14T06:15:31.850" v="78" actId="1076"/>
      <pc:docMkLst>
        <pc:docMk/>
      </pc:docMkLst>
      <pc:sldChg chg="addSp delSp modSp mod setBg">
        <pc:chgData name="Sotirios Damouras" userId="7c1f99a4-7f99-452e-ad75-41cee7f4fa00" providerId="ADAL" clId="{6FDAAC24-D3C1-4CDB-83C3-FD42CDAAB5ED}" dt="2022-11-14T06:15:31.850" v="78" actId="1076"/>
        <pc:sldMkLst>
          <pc:docMk/>
          <pc:sldMk cId="2107994301" sldId="256"/>
        </pc:sldMkLst>
        <pc:spChg chg="mod">
          <ac:chgData name="Sotirios Damouras" userId="7c1f99a4-7f99-452e-ad75-41cee7f4fa00" providerId="ADAL" clId="{6FDAAC24-D3C1-4CDB-83C3-FD42CDAAB5ED}" dt="2022-11-14T03:57:44.733" v="71" actId="164"/>
          <ac:spMkLst>
            <pc:docMk/>
            <pc:sldMk cId="2107994301" sldId="256"/>
            <ac:spMk id="11" creationId="{6D0D5F23-DD92-2CFE-004F-DD05622AD2FE}"/>
          </ac:spMkLst>
        </pc:spChg>
        <pc:spChg chg="mod ord">
          <ac:chgData name="Sotirios Damouras" userId="7c1f99a4-7f99-452e-ad75-41cee7f4fa00" providerId="ADAL" clId="{6FDAAC24-D3C1-4CDB-83C3-FD42CDAAB5ED}" dt="2022-11-14T03:57:44.733" v="71" actId="164"/>
          <ac:spMkLst>
            <pc:docMk/>
            <pc:sldMk cId="2107994301" sldId="256"/>
            <ac:spMk id="12" creationId="{80609BB9-8439-436C-4DE8-7CEDE2836F7C}"/>
          </ac:spMkLst>
        </pc:spChg>
        <pc:grpChg chg="add mod">
          <ac:chgData name="Sotirios Damouras" userId="7c1f99a4-7f99-452e-ad75-41cee7f4fa00" providerId="ADAL" clId="{6FDAAC24-D3C1-4CDB-83C3-FD42CDAAB5ED}" dt="2022-11-14T03:57:44.733" v="71" actId="164"/>
          <ac:grpSpMkLst>
            <pc:docMk/>
            <pc:sldMk cId="2107994301" sldId="256"/>
            <ac:grpSpMk id="7" creationId="{C4154F54-5F9F-0F54-27CF-49AE864F3015}"/>
          </ac:grpSpMkLst>
        </pc:grpChg>
        <pc:grpChg chg="del">
          <ac:chgData name="Sotirios Damouras" userId="7c1f99a4-7f99-452e-ad75-41cee7f4fa00" providerId="ADAL" clId="{6FDAAC24-D3C1-4CDB-83C3-FD42CDAAB5ED}" dt="2022-11-13T21:39:28.101" v="45" actId="478"/>
          <ac:grpSpMkLst>
            <pc:docMk/>
            <pc:sldMk cId="2107994301" sldId="256"/>
            <ac:grpSpMk id="19" creationId="{5044FD7C-B79C-4485-346E-FED44B956982}"/>
          </ac:grpSpMkLst>
        </pc:grpChg>
        <pc:picChg chg="add mod">
          <ac:chgData name="Sotirios Damouras" userId="7c1f99a4-7f99-452e-ad75-41cee7f4fa00" providerId="ADAL" clId="{6FDAAC24-D3C1-4CDB-83C3-FD42CDAAB5ED}" dt="2022-11-14T03:57:44.733" v="71" actId="164"/>
          <ac:picMkLst>
            <pc:docMk/>
            <pc:sldMk cId="2107994301" sldId="256"/>
            <ac:picMk id="2" creationId="{DD544EB7-86C6-2BA6-681B-F6BED6149E8C}"/>
          </ac:picMkLst>
        </pc:picChg>
        <pc:picChg chg="add del mod">
          <ac:chgData name="Sotirios Damouras" userId="7c1f99a4-7f99-452e-ad75-41cee7f4fa00" providerId="ADAL" clId="{6FDAAC24-D3C1-4CDB-83C3-FD42CDAAB5ED}" dt="2022-11-13T21:48:13.791" v="55" actId="478"/>
          <ac:picMkLst>
            <pc:docMk/>
            <pc:sldMk cId="2107994301" sldId="256"/>
            <ac:picMk id="4" creationId="{860A826A-BA6C-BED5-C078-9DAEA693FF83}"/>
          </ac:picMkLst>
        </pc:picChg>
        <pc:picChg chg="mod ord">
          <ac:chgData name="Sotirios Damouras" userId="7c1f99a4-7f99-452e-ad75-41cee7f4fa00" providerId="ADAL" clId="{6FDAAC24-D3C1-4CDB-83C3-FD42CDAAB5ED}" dt="2022-11-14T03:57:44.733" v="71" actId="164"/>
          <ac:picMkLst>
            <pc:docMk/>
            <pc:sldMk cId="2107994301" sldId="256"/>
            <ac:picMk id="5" creationId="{A3DF2D35-1B46-994B-552A-5FE274983AD3}"/>
          </ac:picMkLst>
        </pc:picChg>
        <pc:picChg chg="add del mod">
          <ac:chgData name="Sotirios Damouras" userId="7c1f99a4-7f99-452e-ad75-41cee7f4fa00" providerId="ADAL" clId="{6FDAAC24-D3C1-4CDB-83C3-FD42CDAAB5ED}" dt="2022-11-14T03:56:18.711" v="64" actId="478"/>
          <ac:picMkLst>
            <pc:docMk/>
            <pc:sldMk cId="2107994301" sldId="256"/>
            <ac:picMk id="6" creationId="{5D1BA35B-AA0B-D388-3A1A-A2EAA16E7C86}"/>
          </ac:picMkLst>
        </pc:picChg>
        <pc:picChg chg="add del mod">
          <ac:chgData name="Sotirios Damouras" userId="7c1f99a4-7f99-452e-ad75-41cee7f4fa00" providerId="ADAL" clId="{6FDAAC24-D3C1-4CDB-83C3-FD42CDAAB5ED}" dt="2022-11-14T06:15:26.045" v="77"/>
          <ac:picMkLst>
            <pc:docMk/>
            <pc:sldMk cId="2107994301" sldId="256"/>
            <ac:picMk id="9" creationId="{96B61A93-5A8A-C047-8DC4-2C15ECE04DE2}"/>
          </ac:picMkLst>
        </pc:picChg>
        <pc:picChg chg="mod ord">
          <ac:chgData name="Sotirios Damouras" userId="7c1f99a4-7f99-452e-ad75-41cee7f4fa00" providerId="ADAL" clId="{6FDAAC24-D3C1-4CDB-83C3-FD42CDAAB5ED}" dt="2022-11-14T03:57:44.733" v="71" actId="164"/>
          <ac:picMkLst>
            <pc:docMk/>
            <pc:sldMk cId="2107994301" sldId="256"/>
            <ac:picMk id="14" creationId="{D1041CED-0E62-E04E-B617-D0999BDAD449}"/>
          </ac:picMkLst>
        </pc:picChg>
        <pc:picChg chg="mod ord">
          <ac:chgData name="Sotirios Damouras" userId="7c1f99a4-7f99-452e-ad75-41cee7f4fa00" providerId="ADAL" clId="{6FDAAC24-D3C1-4CDB-83C3-FD42CDAAB5ED}" dt="2022-11-14T06:15:31.850" v="78" actId="1076"/>
          <ac:picMkLst>
            <pc:docMk/>
            <pc:sldMk cId="2107994301" sldId="256"/>
            <ac:picMk id="1026" creationId="{AE3E041D-0457-8F13-548A-D35A8EF9B4EF}"/>
          </ac:picMkLst>
        </pc:picChg>
        <pc:cxnChg chg="add del">
          <ac:chgData name="Sotirios Damouras" userId="7c1f99a4-7f99-452e-ad75-41cee7f4fa00" providerId="ADAL" clId="{6FDAAC24-D3C1-4CDB-83C3-FD42CDAAB5ED}" dt="2022-11-14T03:36:52.657" v="59" actId="26606"/>
          <ac:cxnSpMkLst>
            <pc:docMk/>
            <pc:sldMk cId="2107994301" sldId="256"/>
            <ac:cxnSpMk id="1028" creationId="{822A5670-0F7B-4199-AEAB-33FBA9CEA44D}"/>
          </ac:cxnSpMkLst>
        </pc:cxnChg>
        <pc:cxnChg chg="add del">
          <ac:chgData name="Sotirios Damouras" userId="7c1f99a4-7f99-452e-ad75-41cee7f4fa00" providerId="ADAL" clId="{6FDAAC24-D3C1-4CDB-83C3-FD42CDAAB5ED}" dt="2022-11-14T03:36:52.657" v="59" actId="26606"/>
          <ac:cxnSpMkLst>
            <pc:docMk/>
            <pc:sldMk cId="2107994301" sldId="256"/>
            <ac:cxnSpMk id="1029" creationId="{8BB1744D-A7DF-4B65-B6E3-DCF12BB2D869}"/>
          </ac:cxnSpMkLst>
        </pc:cxnChg>
        <pc:cxnChg chg="add del">
          <ac:chgData name="Sotirios Damouras" userId="7c1f99a4-7f99-452e-ad75-41cee7f4fa00" providerId="ADAL" clId="{6FDAAC24-D3C1-4CDB-83C3-FD42CDAAB5ED}" dt="2022-11-14T03:36:52.657" v="59" actId="26606"/>
          <ac:cxnSpMkLst>
            <pc:docMk/>
            <pc:sldMk cId="2107994301" sldId="256"/>
            <ac:cxnSpMk id="1030" creationId="{882DD753-EA38-4E86-91FB-05041A44A28E}"/>
          </ac:cxnSpMkLst>
        </pc:cxnChg>
        <pc:cxnChg chg="add del">
          <ac:chgData name="Sotirios Damouras" userId="7c1f99a4-7f99-452e-ad75-41cee7f4fa00" providerId="ADAL" clId="{6FDAAC24-D3C1-4CDB-83C3-FD42CDAAB5ED}" dt="2022-11-14T03:36:52.657" v="59" actId="26606"/>
          <ac:cxnSpMkLst>
            <pc:docMk/>
            <pc:sldMk cId="2107994301" sldId="256"/>
            <ac:cxnSpMk id="1047" creationId="{6DA63E78-7704-45EF-B5D3-EADDF5D82674}"/>
          </ac:cxnSpMkLst>
        </pc:cxnChg>
      </pc:sldChg>
      <pc:sldChg chg="addSp delSp modSp mod">
        <pc:chgData name="Sotirios Damouras" userId="7c1f99a4-7f99-452e-ad75-41cee7f4fa00" providerId="ADAL" clId="{6FDAAC24-D3C1-4CDB-83C3-FD42CDAAB5ED}" dt="2022-11-13T21:39:35.203" v="48" actId="1076"/>
        <pc:sldMkLst>
          <pc:docMk/>
          <pc:sldMk cId="3826477267" sldId="257"/>
        </pc:sldMkLst>
        <pc:grpChg chg="del">
          <ac:chgData name="Sotirios Damouras" userId="7c1f99a4-7f99-452e-ad75-41cee7f4fa00" providerId="ADAL" clId="{6FDAAC24-D3C1-4CDB-83C3-FD42CDAAB5ED}" dt="2022-11-13T21:39:29.941" v="46" actId="478"/>
          <ac:grpSpMkLst>
            <pc:docMk/>
            <pc:sldMk cId="3826477267" sldId="257"/>
            <ac:grpSpMk id="2" creationId="{6C2505F1-DCCB-3800-10E9-0FB5090395D6}"/>
          </ac:grpSpMkLst>
        </pc:grpChg>
        <pc:picChg chg="add mod">
          <ac:chgData name="Sotirios Damouras" userId="7c1f99a4-7f99-452e-ad75-41cee7f4fa00" providerId="ADAL" clId="{6FDAAC24-D3C1-4CDB-83C3-FD42CDAAB5ED}" dt="2022-11-13T21:39:35.203" v="48" actId="1076"/>
          <ac:picMkLst>
            <pc:docMk/>
            <pc:sldMk cId="3826477267" sldId="257"/>
            <ac:picMk id="10" creationId="{5F22C2F2-76ED-5AE8-FD57-85D52CB38118}"/>
          </ac:picMkLst>
        </pc:picChg>
      </pc:sldChg>
      <pc:sldChg chg="addSp modSp del mod">
        <pc:chgData name="Sotirios Damouras" userId="7c1f99a4-7f99-452e-ad75-41cee7f4fa00" providerId="ADAL" clId="{6FDAAC24-D3C1-4CDB-83C3-FD42CDAAB5ED}" dt="2022-11-13T21:38:16.502" v="38" actId="47"/>
        <pc:sldMkLst>
          <pc:docMk/>
          <pc:sldMk cId="1294886004" sldId="259"/>
        </pc:sldMkLst>
        <pc:grpChg chg="mod">
          <ac:chgData name="Sotirios Damouras" userId="7c1f99a4-7f99-452e-ad75-41cee7f4fa00" providerId="ADAL" clId="{6FDAAC24-D3C1-4CDB-83C3-FD42CDAAB5ED}" dt="2022-11-13T21:38:00.743" v="35" actId="1076"/>
          <ac:grpSpMkLst>
            <pc:docMk/>
            <pc:sldMk cId="1294886004" sldId="259"/>
            <ac:grpSpMk id="9" creationId="{6FF4E791-F8C1-E75D-9AD5-ACC438D0A870}"/>
          </ac:grpSpMkLst>
        </pc:grpChg>
        <pc:picChg chg="add mod">
          <ac:chgData name="Sotirios Damouras" userId="7c1f99a4-7f99-452e-ad75-41cee7f4fa00" providerId="ADAL" clId="{6FDAAC24-D3C1-4CDB-83C3-FD42CDAAB5ED}" dt="2022-11-13T21:38:14.167" v="37" actId="1076"/>
          <ac:picMkLst>
            <pc:docMk/>
            <pc:sldMk cId="1294886004" sldId="259"/>
            <ac:picMk id="2" creationId="{75468A6C-5BA8-FAEF-6551-F3B61DCCB2D7}"/>
          </ac:picMkLst>
        </pc:picChg>
      </pc:sldChg>
      <pc:sldChg chg="addSp modSp new mod">
        <pc:chgData name="Sotirios Damouras" userId="7c1f99a4-7f99-452e-ad75-41cee7f4fa00" providerId="ADAL" clId="{6FDAAC24-D3C1-4CDB-83C3-FD42CDAAB5ED}" dt="2022-11-13T20:50:11.789" v="2" actId="1076"/>
        <pc:sldMkLst>
          <pc:docMk/>
          <pc:sldMk cId="3548824443" sldId="261"/>
        </pc:sldMkLst>
        <pc:picChg chg="add mod">
          <ac:chgData name="Sotirios Damouras" userId="7c1f99a4-7f99-452e-ad75-41cee7f4fa00" providerId="ADAL" clId="{6FDAAC24-D3C1-4CDB-83C3-FD42CDAAB5ED}" dt="2022-11-13T20:50:11.789" v="2" actId="1076"/>
          <ac:picMkLst>
            <pc:docMk/>
            <pc:sldMk cId="3548824443" sldId="261"/>
            <ac:picMk id="4" creationId="{14F9ABAD-B0DD-F497-2EA4-D308BA4A7105}"/>
          </ac:picMkLst>
        </pc:picChg>
      </pc:sldChg>
      <pc:sldChg chg="addSp delSp modSp new del mod">
        <pc:chgData name="Sotirios Damouras" userId="7c1f99a4-7f99-452e-ad75-41cee7f4fa00" providerId="ADAL" clId="{6FDAAC24-D3C1-4CDB-83C3-FD42CDAAB5ED}" dt="2022-11-13T21:38:41.063" v="43" actId="47"/>
        <pc:sldMkLst>
          <pc:docMk/>
          <pc:sldMk cId="3383675838" sldId="262"/>
        </pc:sldMkLst>
        <pc:spChg chg="del">
          <ac:chgData name="Sotirios Damouras" userId="7c1f99a4-7f99-452e-ad75-41cee7f4fa00" providerId="ADAL" clId="{6FDAAC24-D3C1-4CDB-83C3-FD42CDAAB5ED}" dt="2022-11-13T21:04:46.091" v="6" actId="478"/>
          <ac:spMkLst>
            <pc:docMk/>
            <pc:sldMk cId="3383675838" sldId="262"/>
            <ac:spMk id="2" creationId="{23B4B9D7-E739-AC7B-E40E-B45ECBFEE345}"/>
          </ac:spMkLst>
        </pc:spChg>
        <pc:spChg chg="del">
          <ac:chgData name="Sotirios Damouras" userId="7c1f99a4-7f99-452e-ad75-41cee7f4fa00" providerId="ADAL" clId="{6FDAAC24-D3C1-4CDB-83C3-FD42CDAAB5ED}" dt="2022-11-13T21:04:45.210" v="5" actId="478"/>
          <ac:spMkLst>
            <pc:docMk/>
            <pc:sldMk cId="3383675838" sldId="262"/>
            <ac:spMk id="3" creationId="{52C34462-3F72-0680-C3B2-16F01ECB942F}"/>
          </ac:spMkLst>
        </pc:spChg>
        <pc:spChg chg="mod">
          <ac:chgData name="Sotirios Damouras" userId="7c1f99a4-7f99-452e-ad75-41cee7f4fa00" providerId="ADAL" clId="{6FDAAC24-D3C1-4CDB-83C3-FD42CDAAB5ED}" dt="2022-11-13T21:04:43.019" v="4"/>
          <ac:spMkLst>
            <pc:docMk/>
            <pc:sldMk cId="3383675838" sldId="262"/>
            <ac:spMk id="7" creationId="{ACAF2039-1D6A-9526-0DD6-6311378C0B0F}"/>
          </ac:spMkLst>
        </pc:spChg>
        <pc:grpChg chg="add mod">
          <ac:chgData name="Sotirios Damouras" userId="7c1f99a4-7f99-452e-ad75-41cee7f4fa00" providerId="ADAL" clId="{6FDAAC24-D3C1-4CDB-83C3-FD42CDAAB5ED}" dt="2022-11-13T21:04:48.447" v="7" actId="1076"/>
          <ac:grpSpMkLst>
            <pc:docMk/>
            <pc:sldMk cId="3383675838" sldId="262"/>
            <ac:grpSpMk id="4" creationId="{FA251D37-97BD-703B-0A0F-6E25902E0531}"/>
          </ac:grpSpMkLst>
        </pc:grpChg>
        <pc:picChg chg="mod">
          <ac:chgData name="Sotirios Damouras" userId="7c1f99a4-7f99-452e-ad75-41cee7f4fa00" providerId="ADAL" clId="{6FDAAC24-D3C1-4CDB-83C3-FD42CDAAB5ED}" dt="2022-11-13T21:04:43.019" v="4"/>
          <ac:picMkLst>
            <pc:docMk/>
            <pc:sldMk cId="3383675838" sldId="262"/>
            <ac:picMk id="5" creationId="{6865DB47-1A85-5345-CF5E-595C07461742}"/>
          </ac:picMkLst>
        </pc:picChg>
        <pc:picChg chg="mod">
          <ac:chgData name="Sotirios Damouras" userId="7c1f99a4-7f99-452e-ad75-41cee7f4fa00" providerId="ADAL" clId="{6FDAAC24-D3C1-4CDB-83C3-FD42CDAAB5ED}" dt="2022-11-13T21:04:43.019" v="4"/>
          <ac:picMkLst>
            <pc:docMk/>
            <pc:sldMk cId="3383675838" sldId="262"/>
            <ac:picMk id="6" creationId="{F94AD618-EA8C-2DFD-A7D6-BB9C76DA30FB}"/>
          </ac:picMkLst>
        </pc:picChg>
      </pc:sldChg>
      <pc:sldChg chg="addSp delSp modSp new del mod">
        <pc:chgData name="Sotirios Damouras" userId="7c1f99a4-7f99-452e-ad75-41cee7f4fa00" providerId="ADAL" clId="{6FDAAC24-D3C1-4CDB-83C3-FD42CDAAB5ED}" dt="2022-11-13T21:39:25.763" v="44" actId="47"/>
        <pc:sldMkLst>
          <pc:docMk/>
          <pc:sldMk cId="3345563544" sldId="263"/>
        </pc:sldMkLst>
        <pc:spChg chg="del">
          <ac:chgData name="Sotirios Damouras" userId="7c1f99a4-7f99-452e-ad75-41cee7f4fa00" providerId="ADAL" clId="{6FDAAC24-D3C1-4CDB-83C3-FD42CDAAB5ED}" dt="2022-11-13T21:38:39.914" v="42" actId="478"/>
          <ac:spMkLst>
            <pc:docMk/>
            <pc:sldMk cId="3345563544" sldId="263"/>
            <ac:spMk id="2" creationId="{ABCA94D4-7A0C-1322-830B-C3B9CB639BD7}"/>
          </ac:spMkLst>
        </pc:spChg>
        <pc:spChg chg="add del">
          <ac:chgData name="Sotirios Damouras" userId="7c1f99a4-7f99-452e-ad75-41cee7f4fa00" providerId="ADAL" clId="{6FDAAC24-D3C1-4CDB-83C3-FD42CDAAB5ED}" dt="2022-11-13T21:31:20.353" v="25"/>
          <ac:spMkLst>
            <pc:docMk/>
            <pc:sldMk cId="3345563544" sldId="263"/>
            <ac:spMk id="3" creationId="{DB5E631C-E08B-813A-60F1-1DBACADA49D5}"/>
          </ac:spMkLst>
        </pc:spChg>
        <pc:spChg chg="add del mod">
          <ac:chgData name="Sotirios Damouras" userId="7c1f99a4-7f99-452e-ad75-41cee7f4fa00" providerId="ADAL" clId="{6FDAAC24-D3C1-4CDB-83C3-FD42CDAAB5ED}" dt="2022-11-13T21:37:50.704" v="30"/>
          <ac:spMkLst>
            <pc:docMk/>
            <pc:sldMk cId="3345563544" sldId="263"/>
            <ac:spMk id="15" creationId="{52CFD846-3F12-9D5F-5A03-27B1ECE6BDEE}"/>
          </ac:spMkLst>
        </pc:spChg>
        <pc:spChg chg="add del mod">
          <ac:chgData name="Sotirios Damouras" userId="7c1f99a4-7f99-452e-ad75-41cee7f4fa00" providerId="ADAL" clId="{6FDAAC24-D3C1-4CDB-83C3-FD42CDAAB5ED}" dt="2022-11-13T21:38:38.139" v="41" actId="478"/>
          <ac:spMkLst>
            <pc:docMk/>
            <pc:sldMk cId="3345563544" sldId="263"/>
            <ac:spMk id="19" creationId="{F0B7377D-C2DC-1189-388E-80FCFEC643B0}"/>
          </ac:spMkLst>
        </pc:spChg>
        <pc:spChg chg="mod">
          <ac:chgData name="Sotirios Damouras" userId="7c1f99a4-7f99-452e-ad75-41cee7f4fa00" providerId="ADAL" clId="{6FDAAC24-D3C1-4CDB-83C3-FD42CDAAB5ED}" dt="2022-11-13T21:38:32.924" v="39"/>
          <ac:spMkLst>
            <pc:docMk/>
            <pc:sldMk cId="3345563544" sldId="263"/>
            <ac:spMk id="23" creationId="{1510161B-57BD-641F-9F29-C010FE6CCC04}"/>
          </ac:spMkLst>
        </pc:spChg>
        <pc:grpChg chg="add mod">
          <ac:chgData name="Sotirios Damouras" userId="7c1f99a4-7f99-452e-ad75-41cee7f4fa00" providerId="ADAL" clId="{6FDAAC24-D3C1-4CDB-83C3-FD42CDAAB5ED}" dt="2022-11-13T21:38:35.493" v="40" actId="1076"/>
          <ac:grpSpMkLst>
            <pc:docMk/>
            <pc:sldMk cId="3345563544" sldId="263"/>
            <ac:grpSpMk id="20" creationId="{29CD0231-442F-20CC-F541-856D9745539E}"/>
          </ac:grpSpMkLst>
        </pc:grpChg>
        <pc:picChg chg="add del mod">
          <ac:chgData name="Sotirios Damouras" userId="7c1f99a4-7f99-452e-ad75-41cee7f4fa00" providerId="ADAL" clId="{6FDAAC24-D3C1-4CDB-83C3-FD42CDAAB5ED}" dt="2022-11-13T21:15:10.285" v="12"/>
          <ac:picMkLst>
            <pc:docMk/>
            <pc:sldMk cId="3345563544" sldId="263"/>
            <ac:picMk id="5" creationId="{CF585FAC-2E90-C1B3-B862-AD1A3E286A5E}"/>
          </ac:picMkLst>
        </pc:picChg>
        <pc:picChg chg="add del mod">
          <ac:chgData name="Sotirios Damouras" userId="7c1f99a4-7f99-452e-ad75-41cee7f4fa00" providerId="ADAL" clId="{6FDAAC24-D3C1-4CDB-83C3-FD42CDAAB5ED}" dt="2022-11-13T21:27:55.159" v="22"/>
          <ac:picMkLst>
            <pc:docMk/>
            <pc:sldMk cId="3345563544" sldId="263"/>
            <ac:picMk id="5" creationId="{FEEFC75F-382F-B55D-78B1-E22FA94102AA}"/>
          </ac:picMkLst>
        </pc:picChg>
        <pc:picChg chg="add del mod">
          <ac:chgData name="Sotirios Damouras" userId="7c1f99a4-7f99-452e-ad75-41cee7f4fa00" providerId="ADAL" clId="{6FDAAC24-D3C1-4CDB-83C3-FD42CDAAB5ED}" dt="2022-11-13T21:27:54.525" v="21"/>
          <ac:picMkLst>
            <pc:docMk/>
            <pc:sldMk cId="3345563544" sldId="263"/>
            <ac:picMk id="7" creationId="{1FBFADFB-AF7A-1D21-3B14-4D9564D043BC}"/>
          </ac:picMkLst>
        </pc:picChg>
        <pc:picChg chg="add del mod">
          <ac:chgData name="Sotirios Damouras" userId="7c1f99a4-7f99-452e-ad75-41cee7f4fa00" providerId="ADAL" clId="{6FDAAC24-D3C1-4CDB-83C3-FD42CDAAB5ED}" dt="2022-11-13T21:21:47.997" v="18"/>
          <ac:picMkLst>
            <pc:docMk/>
            <pc:sldMk cId="3345563544" sldId="263"/>
            <ac:picMk id="7" creationId="{E9B3FE8D-5377-5BE8-EF2F-9F5C1864AF93}"/>
          </ac:picMkLst>
        </pc:picChg>
        <pc:picChg chg="add del mod">
          <ac:chgData name="Sotirios Damouras" userId="7c1f99a4-7f99-452e-ad75-41cee7f4fa00" providerId="ADAL" clId="{6FDAAC24-D3C1-4CDB-83C3-FD42CDAAB5ED}" dt="2022-11-13T21:28:34.631" v="24"/>
          <ac:picMkLst>
            <pc:docMk/>
            <pc:sldMk cId="3345563544" sldId="263"/>
            <ac:picMk id="9" creationId="{A7EAB798-CF71-4873-B6B7-FF2CD86F22E1}"/>
          </ac:picMkLst>
        </pc:picChg>
        <pc:picChg chg="add del mod">
          <ac:chgData name="Sotirios Damouras" userId="7c1f99a4-7f99-452e-ad75-41cee7f4fa00" providerId="ADAL" clId="{6FDAAC24-D3C1-4CDB-83C3-FD42CDAAB5ED}" dt="2022-11-13T21:31:26.418" v="29" actId="478"/>
          <ac:picMkLst>
            <pc:docMk/>
            <pc:sldMk cId="3345563544" sldId="263"/>
            <ac:picMk id="11" creationId="{43641325-1232-348F-3554-CC79C20CA994}"/>
          </ac:picMkLst>
        </pc:picChg>
        <pc:picChg chg="add del mod">
          <ac:chgData name="Sotirios Damouras" userId="7c1f99a4-7f99-452e-ad75-41cee7f4fa00" providerId="ADAL" clId="{6FDAAC24-D3C1-4CDB-83C3-FD42CDAAB5ED}" dt="2022-11-13T21:31:25.648" v="28" actId="478"/>
          <ac:picMkLst>
            <pc:docMk/>
            <pc:sldMk cId="3345563544" sldId="263"/>
            <ac:picMk id="13" creationId="{A6245670-8783-5031-BFB4-8345B2B09094}"/>
          </ac:picMkLst>
        </pc:picChg>
        <pc:picChg chg="add del mod">
          <ac:chgData name="Sotirios Damouras" userId="7c1f99a4-7f99-452e-ad75-41cee7f4fa00" providerId="ADAL" clId="{6FDAAC24-D3C1-4CDB-83C3-FD42CDAAB5ED}" dt="2022-11-13T21:37:53.729" v="31" actId="21"/>
          <ac:picMkLst>
            <pc:docMk/>
            <pc:sldMk cId="3345563544" sldId="263"/>
            <ac:picMk id="17" creationId="{185FF71E-4511-F532-5347-D9AA739A76CA}"/>
          </ac:picMkLst>
        </pc:picChg>
        <pc:picChg chg="mod">
          <ac:chgData name="Sotirios Damouras" userId="7c1f99a4-7f99-452e-ad75-41cee7f4fa00" providerId="ADAL" clId="{6FDAAC24-D3C1-4CDB-83C3-FD42CDAAB5ED}" dt="2022-11-13T21:38:32.924" v="39"/>
          <ac:picMkLst>
            <pc:docMk/>
            <pc:sldMk cId="3345563544" sldId="263"/>
            <ac:picMk id="21" creationId="{11B93C25-46C9-AADD-ECA7-D9851DD38545}"/>
          </ac:picMkLst>
        </pc:picChg>
        <pc:picChg chg="mod">
          <ac:chgData name="Sotirios Damouras" userId="7c1f99a4-7f99-452e-ad75-41cee7f4fa00" providerId="ADAL" clId="{6FDAAC24-D3C1-4CDB-83C3-FD42CDAAB5ED}" dt="2022-11-13T21:38:32.924" v="39"/>
          <ac:picMkLst>
            <pc:docMk/>
            <pc:sldMk cId="3345563544" sldId="263"/>
            <ac:picMk id="22" creationId="{07D238F5-98C6-C70C-1456-6072CB88E2EB}"/>
          </ac:picMkLst>
        </pc:picChg>
      </pc:sldChg>
    </pc:docChg>
  </pc:docChgLst>
  <pc:docChgLst>
    <pc:chgData name="Sotirios Damouras" userId="7c1f99a4-7f99-452e-ad75-41cee7f4fa00" providerId="ADAL" clId="{9C0EE5CB-B9ED-4D93-84E0-5FE773EC6654}"/>
    <pc:docChg chg="custSel delSld modSld sldOrd">
      <pc:chgData name="Sotirios Damouras" userId="7c1f99a4-7f99-452e-ad75-41cee7f4fa00" providerId="ADAL" clId="{9C0EE5CB-B9ED-4D93-84E0-5FE773EC6654}" dt="2022-11-11T00:52:34.328" v="22"/>
      <pc:docMkLst>
        <pc:docMk/>
      </pc:docMkLst>
      <pc:sldChg chg="modSp mod">
        <pc:chgData name="Sotirios Damouras" userId="7c1f99a4-7f99-452e-ad75-41cee7f4fa00" providerId="ADAL" clId="{9C0EE5CB-B9ED-4D93-84E0-5FE773EC6654}" dt="2022-11-10T22:16:44.006" v="20" actId="20577"/>
        <pc:sldMkLst>
          <pc:docMk/>
          <pc:sldMk cId="2107994301" sldId="256"/>
        </pc:sldMkLst>
        <pc:spChg chg="mod">
          <ac:chgData name="Sotirios Damouras" userId="7c1f99a4-7f99-452e-ad75-41cee7f4fa00" providerId="ADAL" clId="{9C0EE5CB-B9ED-4D93-84E0-5FE773EC6654}" dt="2022-11-10T22:16:44.006" v="20" actId="20577"/>
          <ac:spMkLst>
            <pc:docMk/>
            <pc:sldMk cId="2107994301" sldId="256"/>
            <ac:spMk id="11" creationId="{6D0D5F23-DD92-2CFE-004F-DD05622AD2FE}"/>
          </ac:spMkLst>
        </pc:spChg>
      </pc:sldChg>
      <pc:sldChg chg="addSp modSp mod ord">
        <pc:chgData name="Sotirios Damouras" userId="7c1f99a4-7f99-452e-ad75-41cee7f4fa00" providerId="ADAL" clId="{9C0EE5CB-B9ED-4D93-84E0-5FE773EC6654}" dt="2022-11-11T00:52:34.328" v="22"/>
        <pc:sldMkLst>
          <pc:docMk/>
          <pc:sldMk cId="3826477267" sldId="257"/>
        </pc:sldMkLst>
        <pc:spChg chg="mod">
          <ac:chgData name="Sotirios Damouras" userId="7c1f99a4-7f99-452e-ad75-41cee7f4fa00" providerId="ADAL" clId="{9C0EE5CB-B9ED-4D93-84E0-5FE773EC6654}" dt="2022-11-10T22:16:01.385" v="2"/>
          <ac:spMkLst>
            <pc:docMk/>
            <pc:sldMk cId="3826477267" sldId="257"/>
            <ac:spMk id="6" creationId="{5BEE44B4-3178-0C43-A797-070B5F28F508}"/>
          </ac:spMkLst>
        </pc:spChg>
        <pc:grpChg chg="add mod">
          <ac:chgData name="Sotirios Damouras" userId="7c1f99a4-7f99-452e-ad75-41cee7f4fa00" providerId="ADAL" clId="{9C0EE5CB-B9ED-4D93-84E0-5FE773EC6654}" dt="2022-11-10T22:16:01.385" v="2"/>
          <ac:grpSpMkLst>
            <pc:docMk/>
            <pc:sldMk cId="3826477267" sldId="257"/>
            <ac:grpSpMk id="2" creationId="{6C2505F1-DCCB-3800-10E9-0FB5090395D6}"/>
          </ac:grpSpMkLst>
        </pc:grpChg>
        <pc:picChg chg="mod">
          <ac:chgData name="Sotirios Damouras" userId="7c1f99a4-7f99-452e-ad75-41cee7f4fa00" providerId="ADAL" clId="{9C0EE5CB-B9ED-4D93-84E0-5FE773EC6654}" dt="2022-11-10T22:16:07.132" v="5" actId="1076"/>
          <ac:picMkLst>
            <pc:docMk/>
            <pc:sldMk cId="3826477267" sldId="257"/>
            <ac:picMk id="3" creationId="{5566940A-2881-BD75-8FCD-AF05FDDBF126}"/>
          </ac:picMkLst>
        </pc:picChg>
        <pc:picChg chg="mod">
          <ac:chgData name="Sotirios Damouras" userId="7c1f99a4-7f99-452e-ad75-41cee7f4fa00" providerId="ADAL" clId="{9C0EE5CB-B9ED-4D93-84E0-5FE773EC6654}" dt="2022-11-10T22:16:01.385" v="2"/>
          <ac:picMkLst>
            <pc:docMk/>
            <pc:sldMk cId="3826477267" sldId="257"/>
            <ac:picMk id="4" creationId="{70947C81-A092-A526-0C65-F5AF9A0BD837}"/>
          </ac:picMkLst>
        </pc:picChg>
        <pc:picChg chg="mod">
          <ac:chgData name="Sotirios Damouras" userId="7c1f99a4-7f99-452e-ad75-41cee7f4fa00" providerId="ADAL" clId="{9C0EE5CB-B9ED-4D93-84E0-5FE773EC6654}" dt="2022-11-10T22:16:01.385" v="2"/>
          <ac:picMkLst>
            <pc:docMk/>
            <pc:sldMk cId="3826477267" sldId="257"/>
            <ac:picMk id="5" creationId="{F018B8F6-A89E-26E8-DB42-6A675A74B771}"/>
          </ac:picMkLst>
        </pc:picChg>
        <pc:picChg chg="add mod">
          <ac:chgData name="Sotirios Damouras" userId="7c1f99a4-7f99-452e-ad75-41cee7f4fa00" providerId="ADAL" clId="{9C0EE5CB-B9ED-4D93-84E0-5FE773EC6654}" dt="2022-11-10T22:16:30.988" v="17" actId="1076"/>
          <ac:picMkLst>
            <pc:docMk/>
            <pc:sldMk cId="3826477267" sldId="257"/>
            <ac:picMk id="7" creationId="{60E71F55-1B32-8D91-A349-BBD18DF4012E}"/>
          </ac:picMkLst>
        </pc:picChg>
        <pc:picChg chg="add mod">
          <ac:chgData name="Sotirios Damouras" userId="7c1f99a4-7f99-452e-ad75-41cee7f4fa00" providerId="ADAL" clId="{9C0EE5CB-B9ED-4D93-84E0-5FE773EC6654}" dt="2022-11-10T22:16:31.924" v="18" actId="1076"/>
          <ac:picMkLst>
            <pc:docMk/>
            <pc:sldMk cId="3826477267" sldId="257"/>
            <ac:picMk id="8" creationId="{759DF009-7D70-0270-B2CA-79410EB6E9E6}"/>
          </ac:picMkLst>
        </pc:picChg>
      </pc:sldChg>
      <pc:sldChg chg="delSp modSp del mod">
        <pc:chgData name="Sotirios Damouras" userId="7c1f99a4-7f99-452e-ad75-41cee7f4fa00" providerId="ADAL" clId="{9C0EE5CB-B9ED-4D93-84E0-5FE773EC6654}" dt="2022-11-10T22:16:08.513" v="6" actId="47"/>
        <pc:sldMkLst>
          <pc:docMk/>
          <pc:sldMk cId="3157509481" sldId="258"/>
        </pc:sldMkLst>
        <pc:grpChg chg="del mod">
          <ac:chgData name="Sotirios Damouras" userId="7c1f99a4-7f99-452e-ad75-41cee7f4fa00" providerId="ADAL" clId="{9C0EE5CB-B9ED-4D93-84E0-5FE773EC6654}" dt="2022-11-10T22:16:00.320" v="1" actId="21"/>
          <ac:grpSpMkLst>
            <pc:docMk/>
            <pc:sldMk cId="3157509481" sldId="258"/>
            <ac:grpSpMk id="6" creationId="{0BCEBC28-32A5-332D-A56A-27EBEC911758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4623-4AAB-4BC2-C3D8-7B82A6EFB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B9351-638E-E0A9-84E8-76C25C055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E2DC8-0DE2-BCA9-D364-939701600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38F6-9E2C-4E9D-9E14-B73210A544E1}" type="datetimeFigureOut">
              <a:rPr lang="en-CA" smtClean="0"/>
              <a:t>2023-03-17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35661-C4BB-E239-D045-212459C1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40B61-AD7F-E8A9-B380-7B191B66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098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F768-B436-E904-7527-C249E96B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7CCC3-7395-F207-132A-E48487AA2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F69D7-CE28-4361-48CB-BB03FC6AE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38F6-9E2C-4E9D-9E14-B73210A544E1}" type="datetimeFigureOut">
              <a:rPr lang="en-CA" smtClean="0"/>
              <a:t>2023-03-17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705AB-C867-ED99-9DF5-90EAC6829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619F1-3A47-6392-44CC-C7E6F65A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333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B722BB-37AD-B1EA-7B08-A37F77F90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06008-10B1-F5F7-275D-946DBED6F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3006-D53B-446B-D40D-DC11C2793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38F6-9E2C-4E9D-9E14-B73210A544E1}" type="datetimeFigureOut">
              <a:rPr lang="en-CA" smtClean="0"/>
              <a:t>2023-03-17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5874-FDE1-5688-ECE3-8C48091D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1E1BA-D1AE-6AA2-EF3A-20B3A1D7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248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F69B-50D8-FEC3-7C22-EC83431B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2E735-51CA-F88A-F01E-F2F7EBA56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1C3A0-5ECE-0C4F-D6C7-80A59103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38F6-9E2C-4E9D-9E14-B73210A544E1}" type="datetimeFigureOut">
              <a:rPr lang="en-CA" smtClean="0"/>
              <a:t>2023-03-17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8DA5E-A91B-A66D-51CF-79A23044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B8E87-90C7-9283-06E7-2D70C005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342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AE5B-8224-DFDE-229C-88C89CE1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CE9AD-FB25-2186-8585-2C7058EEE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8156F-C7E1-BA8C-09A2-16DC1509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38F6-9E2C-4E9D-9E14-B73210A544E1}" type="datetimeFigureOut">
              <a:rPr lang="en-CA" smtClean="0"/>
              <a:t>2023-03-17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CEEB7-85EF-0635-A52F-E1EF7868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B55CB-326A-E79B-2164-3029B553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910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1C42-744C-E066-6CCD-7C09F11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4ABC9-F1FB-DFB9-2FDC-D142D733B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60F48-DB8E-8C45-69B7-043B0577B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6EF14-F691-74CB-839B-A62103563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38F6-9E2C-4E9D-9E14-B73210A544E1}" type="datetimeFigureOut">
              <a:rPr lang="en-CA" smtClean="0"/>
              <a:t>2023-03-17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1EC52-C4B5-AB25-36E1-9F9EF16C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36C7F-6E4F-2C2D-5ED3-0C338CC0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102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4170-2B50-D849-C70E-9F272C97F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6B0E-7356-C683-509E-78B0112D1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9915A-DDA0-4E1E-4A75-C0B0F405C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29E11D-90BC-328C-96D2-50D9F6D3F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F75BA8-A994-F646-199D-DED880170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B881E8-38D3-E3BA-8F2E-EBF28782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38F6-9E2C-4E9D-9E14-B73210A544E1}" type="datetimeFigureOut">
              <a:rPr lang="en-CA" smtClean="0"/>
              <a:t>2023-03-17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D4BDAA-91FB-F16E-41BF-88777F9B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74FBA6-391C-F9CD-45A7-69BB694F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83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88E3-971B-9081-E1C9-272CB75F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C91733-A292-2105-0589-ED0D390B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38F6-9E2C-4E9D-9E14-B73210A544E1}" type="datetimeFigureOut">
              <a:rPr lang="en-CA" smtClean="0"/>
              <a:t>2023-03-17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E3D93-3483-EA20-7EB0-47EB25ED2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BC567F-7B56-5116-5417-F131E707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183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5C7BE-60F1-BC91-B5EF-E3F80BB72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38F6-9E2C-4E9D-9E14-B73210A544E1}" type="datetimeFigureOut">
              <a:rPr lang="en-CA" smtClean="0"/>
              <a:t>2023-03-17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2C9F32-E377-7361-3C99-80A33914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B9237-31F9-C9F9-4FB6-FBE95F88F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873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52178-3E11-86F1-E838-4BC1B081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6A884-4970-AA65-D4CF-B99DA2481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814D7-D762-72F3-0188-9622F2FA9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3FD97-69EF-4D3E-6F25-31293A36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38F6-9E2C-4E9D-9E14-B73210A544E1}" type="datetimeFigureOut">
              <a:rPr lang="en-CA" smtClean="0"/>
              <a:t>2023-03-17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15F33-887F-8FF8-A765-41E84CBE7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17479-7A45-7553-2B1D-E3B0C587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869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0F58-AEA0-5220-0A7E-66B1F9831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250DEC-7C6E-0761-4828-0D6E0FE9B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96C01-0D76-EA95-A990-2DC425EBE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3DEB4-33CC-24F6-D3CC-B16225B5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38F6-9E2C-4E9D-9E14-B73210A544E1}" type="datetimeFigureOut">
              <a:rPr lang="en-CA" smtClean="0"/>
              <a:t>2023-03-17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FF71C-CC30-DCEC-10CB-C6333909C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9A6A8-002A-AF1D-1561-892210914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795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F964C-22B9-0D8D-B41D-92E3F9564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F5212-63B0-6A68-72F0-9F32E2529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E4165-1026-BF6C-3DFE-0431EBC76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638F6-9E2C-4E9D-9E14-B73210A544E1}" type="datetimeFigureOut">
              <a:rPr lang="en-CA" smtClean="0"/>
              <a:t>2023-03-17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75097-51B0-78EC-7D49-80DC4BC21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88B39-6B96-09F8-8C33-BD67E7AD0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68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xwing.com/cn-tower-icon/" TargetMode="External"/><Relationship Id="rId2" Type="http://schemas.openxmlformats.org/officeDocument/2006/relationships/hyperlink" Target="https://commons.wikimedia.org/wiki/File:Flag_of_Canada_(leaf).sv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images/search/toronto/" TargetMode="External"/><Relationship Id="rId4" Type="http://schemas.openxmlformats.org/officeDocument/2006/relationships/hyperlink" Target="https://freesvg.org/153817604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3DF2D35-1B46-994B-552A-5FE274983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7518" y="2563924"/>
            <a:ext cx="9314688" cy="1886491"/>
          </a:xfrm>
          <a:prstGeom prst="rect">
            <a:avLst/>
          </a:prstGeom>
        </p:spPr>
      </p:pic>
      <p:pic>
        <p:nvPicPr>
          <p:cNvPr id="1026" name="Picture 2" descr="Image result for iase logo">
            <a:extLst>
              <a:ext uri="{FF2B5EF4-FFF2-40B4-BE49-F238E27FC236}">
                <a16:creationId xmlns:a16="http://schemas.microsoft.com/office/drawing/2014/main" id="{AE3E041D-0457-8F13-548A-D35A8EF9B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820" y="1552734"/>
            <a:ext cx="1370293" cy="85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0D5F23-DD92-2CFE-004F-DD05622AD2FE}"/>
              </a:ext>
            </a:extLst>
          </p:cNvPr>
          <p:cNvSpPr txBox="1"/>
          <p:nvPr/>
        </p:nvSpPr>
        <p:spPr>
          <a:xfrm>
            <a:off x="2408790" y="560832"/>
            <a:ext cx="8098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1E37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IASE 2023 Satellite Conference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609BB9-8439-436C-4DE8-7CEDE2836F7C}"/>
              </a:ext>
            </a:extLst>
          </p:cNvPr>
          <p:cNvSpPr txBox="1"/>
          <p:nvPr/>
        </p:nvSpPr>
        <p:spPr>
          <a:xfrm>
            <a:off x="2475244" y="1609817"/>
            <a:ext cx="74623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1E37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Fostering Learning of Statistics and Data Science</a:t>
            </a:r>
          </a:p>
          <a:p>
            <a:r>
              <a:rPr lang="en-CA" sz="2000" dirty="0">
                <a:solidFill>
                  <a:srgbClr val="1E37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Conference                          11-13 July 2023, Toronto, Canada</a:t>
            </a:r>
            <a:r>
              <a:rPr lang="en-CA" sz="2800" dirty="0">
                <a:solidFill>
                  <a:srgbClr val="1E37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041CED-0E62-E04E-B617-D0999BDAD4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7264" y="2547469"/>
            <a:ext cx="1370293" cy="746502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DD544EB7-86C6-2BA6-681B-F6BED6149E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5887" y="794869"/>
            <a:ext cx="17430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9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66940A-2881-BD75-8FCD-AF05FDDBF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74" y="704729"/>
            <a:ext cx="2885349" cy="3924300"/>
          </a:xfrm>
          <a:prstGeom prst="rect">
            <a:avLst/>
          </a:prstGeom>
        </p:spPr>
      </p:pic>
      <p:pic>
        <p:nvPicPr>
          <p:cNvPr id="7" name="Picture 2" descr="Image result for iase logo">
            <a:extLst>
              <a:ext uri="{FF2B5EF4-FFF2-40B4-BE49-F238E27FC236}">
                <a16:creationId xmlns:a16="http://schemas.microsoft.com/office/drawing/2014/main" id="{60E71F55-1B32-8D91-A349-BBD18DF40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104" y="704729"/>
            <a:ext cx="3294635" cy="204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9DF009-7D70-0270-B2CA-79410EB6E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104" y="3028295"/>
            <a:ext cx="3294635" cy="179483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F22C2F2-76ED-5AE8-FD57-85D52CB381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8318" y="914279"/>
            <a:ext cx="17430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7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5D1BF-35BA-F9BA-B204-BFA6B436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Sources (non-copyrighted)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5E16C-3954-BFF1-742E-DC44C5683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/>
          </a:p>
          <a:p>
            <a:r>
              <a:rPr lang="it-IT">
                <a:hlinkClick r:id="rId2"/>
              </a:rPr>
              <a:t>https://commons.wikimedia.org/wiki/File:Flag_of_Canada_(leaf).svg</a:t>
            </a:r>
            <a:endParaRPr lang="it-IT"/>
          </a:p>
          <a:p>
            <a:r>
              <a:rPr lang="it-IT">
                <a:hlinkClick r:id="rId3"/>
              </a:rPr>
              <a:t>https://uxwing.com/cn-tower-icon/</a:t>
            </a:r>
            <a:endParaRPr lang="it-IT"/>
          </a:p>
          <a:p>
            <a:r>
              <a:rPr lang="it-IT">
                <a:hlinkClick r:id="rId4"/>
              </a:rPr>
              <a:t>https://freesvg.org/1538176045</a:t>
            </a:r>
            <a:r>
              <a:rPr lang="it-IT"/>
              <a:t> (Toronto Skyline Silhouette)</a:t>
            </a:r>
          </a:p>
          <a:p>
            <a:r>
              <a:rPr lang="it-IT">
                <a:hlinkClick r:id="rId5"/>
              </a:rPr>
              <a:t>https://pixabay.com/images/search/toronto/</a:t>
            </a:r>
            <a:endParaRPr lang="it-IT"/>
          </a:p>
          <a:p>
            <a:pPr lvl="1"/>
            <a:r>
              <a:rPr lang="it-IT"/>
              <a:t>Toronto pics</a:t>
            </a:r>
          </a:p>
          <a:p>
            <a:pPr marL="0" indent="0">
              <a:buNone/>
            </a:pPr>
            <a:r>
              <a:rPr lang="it-IT"/>
              <a:t>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9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5611-2D36-CFF9-C378-C56ED086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18A2B-CF0F-D2CD-98C7-D424457E8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4F9ABAD-B0DD-F497-2EA4-D308BA4A7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4242" y="2871932"/>
            <a:ext cx="9314688" cy="188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2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3DF2D35-1B46-994B-552A-5FE274983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4992" y="2563924"/>
            <a:ext cx="9197213" cy="1886491"/>
          </a:xfrm>
          <a:prstGeom prst="rect">
            <a:avLst/>
          </a:prstGeom>
        </p:spPr>
      </p:pic>
      <p:pic>
        <p:nvPicPr>
          <p:cNvPr id="1026" name="Picture 2" descr="Image result for iase logo">
            <a:extLst>
              <a:ext uri="{FF2B5EF4-FFF2-40B4-BE49-F238E27FC236}">
                <a16:creationId xmlns:a16="http://schemas.microsoft.com/office/drawing/2014/main" id="{AE3E041D-0457-8F13-548A-D35A8EF9B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896" y="1854210"/>
            <a:ext cx="1370293" cy="85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0D5F23-DD92-2CFE-004F-DD05622AD2FE}"/>
              </a:ext>
            </a:extLst>
          </p:cNvPr>
          <p:cNvSpPr txBox="1"/>
          <p:nvPr/>
        </p:nvSpPr>
        <p:spPr>
          <a:xfrm>
            <a:off x="2344992" y="1615946"/>
            <a:ext cx="776687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>
                <a:solidFill>
                  <a:srgbClr val="002C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IASE 2023 Satellite Conference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609BB9-8439-436C-4DE8-7CEDE2836F7C}"/>
              </a:ext>
            </a:extLst>
          </p:cNvPr>
          <p:cNvSpPr txBox="1"/>
          <p:nvPr/>
        </p:nvSpPr>
        <p:spPr>
          <a:xfrm>
            <a:off x="2344992" y="2360868"/>
            <a:ext cx="77188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2C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Fostering Learning of     Statistics and Data Science</a:t>
            </a:r>
          </a:p>
          <a:p>
            <a:r>
              <a:rPr lang="en-CA" sz="2000" dirty="0">
                <a:solidFill>
                  <a:srgbClr val="002C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Conference                               11-13 July 2023, Toronto, Canada</a:t>
            </a:r>
            <a:r>
              <a:rPr lang="en-CA" sz="2800" dirty="0">
                <a:solidFill>
                  <a:srgbClr val="002C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041CED-0E62-E04E-B617-D0999BDAD4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0818" y="2806022"/>
            <a:ext cx="1370293" cy="74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3DF2D35-1B46-994B-552A-5FE274983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8790" y="1449654"/>
            <a:ext cx="7155171" cy="1449127"/>
          </a:xfrm>
          <a:prstGeom prst="rect">
            <a:avLst/>
          </a:prstGeom>
        </p:spPr>
      </p:pic>
      <p:pic>
        <p:nvPicPr>
          <p:cNvPr id="1026" name="Picture 2" descr="Image result for iase logo">
            <a:extLst>
              <a:ext uri="{FF2B5EF4-FFF2-40B4-BE49-F238E27FC236}">
                <a16:creationId xmlns:a16="http://schemas.microsoft.com/office/drawing/2014/main" id="{AE3E041D-0457-8F13-548A-D35A8EF9B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945" y="945552"/>
            <a:ext cx="1370293" cy="85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0D5F23-DD92-2CFE-004F-DD05622AD2FE}"/>
              </a:ext>
            </a:extLst>
          </p:cNvPr>
          <p:cNvSpPr txBox="1"/>
          <p:nvPr/>
        </p:nvSpPr>
        <p:spPr>
          <a:xfrm>
            <a:off x="2408790" y="560832"/>
            <a:ext cx="80986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1E37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IASE 2023 Satellite Conference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609BB9-8439-436C-4DE8-7CEDE2836F7C}"/>
              </a:ext>
            </a:extLst>
          </p:cNvPr>
          <p:cNvSpPr txBox="1"/>
          <p:nvPr/>
        </p:nvSpPr>
        <p:spPr>
          <a:xfrm>
            <a:off x="2438400" y="1229654"/>
            <a:ext cx="7344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1E37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Fostering Learning      of Statistics and Data Science</a:t>
            </a:r>
          </a:p>
          <a:p>
            <a:r>
              <a:rPr lang="en-CA" dirty="0">
                <a:solidFill>
                  <a:srgbClr val="1E37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Conference                          11-13 July 2023, Toronto, Canada</a:t>
            </a:r>
            <a:r>
              <a:rPr lang="en-CA" sz="2400" dirty="0">
                <a:solidFill>
                  <a:srgbClr val="1E37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041CED-0E62-E04E-B617-D0999BDAD4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1945" y="1951650"/>
            <a:ext cx="1370293" cy="746502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DD544EB7-86C6-2BA6-681B-F6BED6149E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6387" y="654060"/>
            <a:ext cx="1116261" cy="224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64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312344-3cb8-4415-bce2-2d9d86e42411" xsi:nil="true"/>
    <lcf76f155ced4ddcb4097134ff3c332f xmlns="e2dd518d-5897-4c14-a15f-1f5972e2b268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AE58AD19F24F48B27DF77C2D055349" ma:contentTypeVersion="11" ma:contentTypeDescription="Create a new document." ma:contentTypeScope="" ma:versionID="977e6bace7cda261a01b0afd7551a3e3">
  <xsd:schema xmlns:xsd="http://www.w3.org/2001/XMLSchema" xmlns:xs="http://www.w3.org/2001/XMLSchema" xmlns:p="http://schemas.microsoft.com/office/2006/metadata/properties" xmlns:ns2="e2dd518d-5897-4c14-a15f-1f5972e2b268" xmlns:ns3="c6312344-3cb8-4415-bce2-2d9d86e42411" targetNamespace="http://schemas.microsoft.com/office/2006/metadata/properties" ma:root="true" ma:fieldsID="18e6240664e6d84e8eb6d4dbb5c82448" ns2:_="" ns3:_="">
    <xsd:import namespace="e2dd518d-5897-4c14-a15f-1f5972e2b268"/>
    <xsd:import namespace="c6312344-3cb8-4415-bce2-2d9d86e424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dd518d-5897-4c14-a15f-1f5972e2b2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fe164b29-4069-4387-b6aa-f01f2a1f47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312344-3cb8-4415-bce2-2d9d86e42411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1b49f48-fbc3-4fc9-b0b8-dac68774cb8f}" ma:internalName="TaxCatchAll" ma:showField="CatchAllData" ma:web="c6312344-3cb8-4415-bce2-2d9d86e424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8BAD70-244A-4A5E-9530-A1A83B0F3AE1}">
  <ds:schemaRefs>
    <ds:schemaRef ds:uri="http://schemas.microsoft.com/office/2006/metadata/properties"/>
    <ds:schemaRef ds:uri="http://schemas.microsoft.com/office/infopath/2007/PartnerControls"/>
    <ds:schemaRef ds:uri="c6312344-3cb8-4415-bce2-2d9d86e42411"/>
    <ds:schemaRef ds:uri="e2dd518d-5897-4c14-a15f-1f5972e2b268"/>
  </ds:schemaRefs>
</ds:datastoreItem>
</file>

<file path=customXml/itemProps2.xml><?xml version="1.0" encoding="utf-8"?>
<ds:datastoreItem xmlns:ds="http://schemas.openxmlformats.org/officeDocument/2006/customXml" ds:itemID="{F533A9C5-748F-4B99-B5FD-2315A7ADF0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FFC71A-CF10-4CE5-84D7-9EA3EF4E14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dd518d-5897-4c14-a15f-1f5972e2b268"/>
    <ds:schemaRef ds:uri="c6312344-3cb8-4415-bce2-2d9d86e424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120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Sources (non-copyrighted)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Sotirios Damouras</dc:creator>
  <cp:lastModifiedBy>Sotirios Damouras</cp:lastModifiedBy>
  <cp:revision>3</cp:revision>
  <dcterms:created xsi:type="dcterms:W3CDTF">2022-11-09T19:57:58Z</dcterms:created>
  <dcterms:modified xsi:type="dcterms:W3CDTF">2023-03-17T16:11:33Z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0x010100A2AE58AD19F24F48B27DF77C2D055349</vt:lpwstr>
  </property>
</Properties>
</file>