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5D30-4347-F3D9-C5D9-BD4782D34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9067B-3419-D4BC-82C7-BFE36438C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5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Mehmood</dc:creator>
  <cp:lastModifiedBy>Asif Mehmood</cp:lastModifiedBy>
  <cp:revision>1</cp:revision>
  <dcterms:created xsi:type="dcterms:W3CDTF">2022-10-06T16:18:01Z</dcterms:created>
  <dcterms:modified xsi:type="dcterms:W3CDTF">2022-10-06T16:18:28Z</dcterms:modified>
</cp:coreProperties>
</file>